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300" r:id="rId2"/>
    <p:sldId id="301" r:id="rId3"/>
    <p:sldId id="260" r:id="rId4"/>
    <p:sldId id="284" r:id="rId5"/>
    <p:sldId id="276" r:id="rId6"/>
    <p:sldId id="277" r:id="rId7"/>
    <p:sldId id="303" r:id="rId8"/>
    <p:sldId id="304" r:id="rId9"/>
    <p:sldId id="290" r:id="rId10"/>
    <p:sldId id="261" r:id="rId11"/>
    <p:sldId id="279" r:id="rId12"/>
    <p:sldId id="282" r:id="rId13"/>
    <p:sldId id="278" r:id="rId14"/>
    <p:sldId id="286" r:id="rId15"/>
    <p:sldId id="310" r:id="rId16"/>
    <p:sldId id="263" r:id="rId17"/>
    <p:sldId id="294" r:id="rId18"/>
    <p:sldId id="273" r:id="rId19"/>
    <p:sldId id="271" r:id="rId20"/>
    <p:sldId id="274" r:id="rId21"/>
    <p:sldId id="297" r:id="rId22"/>
    <p:sldId id="311" r:id="rId23"/>
    <p:sldId id="312" r:id="rId24"/>
    <p:sldId id="314" r:id="rId25"/>
    <p:sldId id="315" r:id="rId26"/>
    <p:sldId id="313" r:id="rId27"/>
    <p:sldId id="316" r:id="rId28"/>
    <p:sldId id="317" r:id="rId29"/>
    <p:sldId id="318" r:id="rId30"/>
    <p:sldId id="319" r:id="rId31"/>
    <p:sldId id="320" r:id="rId32"/>
    <p:sldId id="321" r:id="rId33"/>
    <p:sldId id="322" r:id="rId34"/>
    <p:sldId id="267" r:id="rId35"/>
    <p:sldId id="29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8" autoAdjust="0"/>
    <p:restoredTop sz="86476" autoAdjust="0"/>
  </p:normalViewPr>
  <p:slideViewPr>
    <p:cSldViewPr>
      <p:cViewPr varScale="1">
        <p:scale>
          <a:sx n="97" d="100"/>
          <a:sy n="97" d="100"/>
        </p:scale>
        <p:origin x="-2034" y="-10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3266D-D9C7-4FF5-BC0B-A38DFEFC572F}" type="doc">
      <dgm:prSet loTypeId="urn:microsoft.com/office/officeart/2005/8/layout/orgChart1" loCatId="hierarchy" qsTypeId="urn:microsoft.com/office/officeart/2005/8/quickstyle/simple1" qsCatId="simple" csTypeId="urn:microsoft.com/office/officeart/2005/8/colors/accent1_2" csCatId="accent1"/>
      <dgm:spPr/>
    </dgm:pt>
    <dgm:pt modelId="{1F8BDE2E-330E-4B50-9495-226DC6FC56F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cs typeface="Arial" pitchFamily="34" charset="0"/>
            </a:rPr>
            <a:t>ИГРА</a:t>
          </a:r>
        </a:p>
      </dgm:t>
    </dgm:pt>
    <dgm:pt modelId="{06AD0E4C-5B3E-4D6B-9E09-B2258A3F97C1}" type="parTrans" cxnId="{936E9E9B-7961-4A68-8592-3EB98E8FB296}">
      <dgm:prSet/>
      <dgm:spPr/>
      <dgm:t>
        <a:bodyPr/>
        <a:lstStyle/>
        <a:p>
          <a:endParaRPr lang="ru-RU"/>
        </a:p>
      </dgm:t>
    </dgm:pt>
    <dgm:pt modelId="{D08E213B-35CA-4BB2-9DD1-E619BB4AD7B6}" type="sibTrans" cxnId="{936E9E9B-7961-4A68-8592-3EB98E8FB296}">
      <dgm:prSet/>
      <dgm:spPr/>
      <dgm:t>
        <a:bodyPr/>
        <a:lstStyle/>
        <a:p>
          <a:endParaRPr lang="ru-RU"/>
        </a:p>
      </dgm:t>
    </dgm:pt>
    <dgm:pt modelId="{033C6453-B8D5-4866-B283-21F63C0F16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cs typeface="Arial" pitchFamily="34" charset="0"/>
            </a:rPr>
            <a:t>Ролевая</a:t>
          </a:r>
        </a:p>
      </dgm:t>
    </dgm:pt>
    <dgm:pt modelId="{5FD5B48B-EA51-45F4-8E6D-A4839B3C8773}" type="parTrans" cxnId="{6E4ED63E-C88F-4478-85C2-7FF80D93C975}">
      <dgm:prSet/>
      <dgm:spPr/>
      <dgm:t>
        <a:bodyPr/>
        <a:lstStyle/>
        <a:p>
          <a:endParaRPr lang="ru-RU"/>
        </a:p>
      </dgm:t>
    </dgm:pt>
    <dgm:pt modelId="{3F4E3025-A4B4-48E0-91E4-FFEB080D225F}" type="sibTrans" cxnId="{6E4ED63E-C88F-4478-85C2-7FF80D93C975}">
      <dgm:prSet/>
      <dgm:spPr/>
      <dgm:t>
        <a:bodyPr/>
        <a:lstStyle/>
        <a:p>
          <a:endParaRPr lang="ru-RU"/>
        </a:p>
      </dgm:t>
    </dgm:pt>
    <dgm:pt modelId="{7D7F5907-81FB-4BC3-A3A4-E9C9A5D321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cs typeface="Arial" pitchFamily="34" charset="0"/>
            </a:rPr>
            <a:t>деловая</a:t>
          </a:r>
        </a:p>
      </dgm:t>
    </dgm:pt>
    <dgm:pt modelId="{E8CB0251-4A3F-4CE6-8204-E38772828B19}" type="parTrans" cxnId="{D6D7CB6E-22C4-4A4A-834F-004C591D64EA}">
      <dgm:prSet/>
      <dgm:spPr/>
      <dgm:t>
        <a:bodyPr/>
        <a:lstStyle/>
        <a:p>
          <a:endParaRPr lang="ru-RU"/>
        </a:p>
      </dgm:t>
    </dgm:pt>
    <dgm:pt modelId="{D5315F2D-05A6-45F0-88A8-C47A882345D1}" type="sibTrans" cxnId="{D6D7CB6E-22C4-4A4A-834F-004C591D64EA}">
      <dgm:prSet/>
      <dgm:spPr/>
      <dgm:t>
        <a:bodyPr/>
        <a:lstStyle/>
        <a:p>
          <a:endParaRPr lang="ru-RU"/>
        </a:p>
      </dgm:t>
    </dgm:pt>
    <dgm:pt modelId="{9927FDCE-DD90-4BFF-9507-8E4AA2DC8B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cs typeface="Arial" pitchFamily="34" charset="0"/>
            </a:rPr>
            <a:t>викторина</a:t>
          </a:r>
        </a:p>
      </dgm:t>
    </dgm:pt>
    <dgm:pt modelId="{7C9E330D-80EB-4E94-8619-CA2232666CCF}" type="parTrans" cxnId="{0F54752F-115A-41B8-9F8F-20C0B7660B2C}">
      <dgm:prSet/>
      <dgm:spPr/>
      <dgm:t>
        <a:bodyPr/>
        <a:lstStyle/>
        <a:p>
          <a:endParaRPr lang="ru-RU"/>
        </a:p>
      </dgm:t>
    </dgm:pt>
    <dgm:pt modelId="{DA0B8B8C-273E-4CB3-B452-12189DF67CA3}" type="sibTrans" cxnId="{0F54752F-115A-41B8-9F8F-20C0B7660B2C}">
      <dgm:prSet/>
      <dgm:spPr/>
      <dgm:t>
        <a:bodyPr/>
        <a:lstStyle/>
        <a:p>
          <a:endParaRPr lang="ru-RU"/>
        </a:p>
      </dgm:t>
    </dgm:pt>
    <dgm:pt modelId="{7BC365AB-023D-4B8E-BA0D-8811B74258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cs typeface="Arial" pitchFamily="34" charset="0"/>
            </a:rPr>
            <a:t>аукцион</a:t>
          </a:r>
        </a:p>
      </dgm:t>
    </dgm:pt>
    <dgm:pt modelId="{103B9146-A381-4372-8C81-477304E25782}" type="parTrans" cxnId="{8E6A295C-4964-406A-B167-371FDFCD4B03}">
      <dgm:prSet/>
      <dgm:spPr/>
      <dgm:t>
        <a:bodyPr/>
        <a:lstStyle/>
        <a:p>
          <a:endParaRPr lang="ru-RU"/>
        </a:p>
      </dgm:t>
    </dgm:pt>
    <dgm:pt modelId="{926D1767-B333-4F73-AF4C-B3F22EE1299C}" type="sibTrans" cxnId="{8E6A295C-4964-406A-B167-371FDFCD4B03}">
      <dgm:prSet/>
      <dgm:spPr/>
      <dgm:t>
        <a:bodyPr/>
        <a:lstStyle/>
        <a:p>
          <a:endParaRPr lang="ru-RU"/>
        </a:p>
      </dgm:t>
    </dgm:pt>
    <dgm:pt modelId="{00916E12-EB1F-47F2-9C1B-44FF146109E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cs typeface="Arial" pitchFamily="34" charset="0"/>
            </a:rPr>
            <a:t>путешествие</a:t>
          </a:r>
        </a:p>
      </dgm:t>
    </dgm:pt>
    <dgm:pt modelId="{E818F8A6-DFE3-4958-A9DF-F406805EBCCD}" type="parTrans" cxnId="{D596CAA9-45A1-4755-BFC0-5AF6F157AE5D}">
      <dgm:prSet/>
      <dgm:spPr/>
      <dgm:t>
        <a:bodyPr/>
        <a:lstStyle/>
        <a:p>
          <a:endParaRPr lang="ru-RU"/>
        </a:p>
      </dgm:t>
    </dgm:pt>
    <dgm:pt modelId="{106CF387-0BB7-4B6F-8EDB-BF2BF664AFAE}" type="sibTrans" cxnId="{D596CAA9-45A1-4755-BFC0-5AF6F157AE5D}">
      <dgm:prSet/>
      <dgm:spPr/>
      <dgm:t>
        <a:bodyPr/>
        <a:lstStyle/>
        <a:p>
          <a:endParaRPr lang="ru-RU"/>
        </a:p>
      </dgm:t>
    </dgm:pt>
    <dgm:pt modelId="{CFCC0290-D054-4C5F-9CEC-ECFC4607197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cs typeface="Arial" pitchFamily="34" charset="0"/>
            </a:rPr>
            <a:t>соревнование</a:t>
          </a:r>
        </a:p>
      </dgm:t>
    </dgm:pt>
    <dgm:pt modelId="{C01A3158-7249-4112-BF5C-ABC2EF8737EF}" type="parTrans" cxnId="{B2E1E76E-83B5-435D-A395-69A7BCF367F8}">
      <dgm:prSet/>
      <dgm:spPr/>
      <dgm:t>
        <a:bodyPr/>
        <a:lstStyle/>
        <a:p>
          <a:endParaRPr lang="ru-RU"/>
        </a:p>
      </dgm:t>
    </dgm:pt>
    <dgm:pt modelId="{4CCA0F4F-A758-477C-8A0E-E75F9C8DBC08}" type="sibTrans" cxnId="{B2E1E76E-83B5-435D-A395-69A7BCF367F8}">
      <dgm:prSet/>
      <dgm:spPr/>
      <dgm:t>
        <a:bodyPr/>
        <a:lstStyle/>
        <a:p>
          <a:endParaRPr lang="ru-RU"/>
        </a:p>
      </dgm:t>
    </dgm:pt>
    <dgm:pt modelId="{F522B4F9-84B8-405E-842D-98B5078AE619}" type="pres">
      <dgm:prSet presAssocID="{77D3266D-D9C7-4FF5-BC0B-A38DFEFC572F}" presName="hierChild1" presStyleCnt="0">
        <dgm:presLayoutVars>
          <dgm:orgChart val="1"/>
          <dgm:chPref val="1"/>
          <dgm:dir/>
          <dgm:animOne val="branch"/>
          <dgm:animLvl val="lvl"/>
          <dgm:resizeHandles/>
        </dgm:presLayoutVars>
      </dgm:prSet>
      <dgm:spPr/>
    </dgm:pt>
    <dgm:pt modelId="{48BAF619-07BA-49F2-9668-75E61EA1042A}" type="pres">
      <dgm:prSet presAssocID="{1F8BDE2E-330E-4B50-9495-226DC6FC56FD}" presName="hierRoot1" presStyleCnt="0">
        <dgm:presLayoutVars>
          <dgm:hierBranch val="r"/>
        </dgm:presLayoutVars>
      </dgm:prSet>
      <dgm:spPr/>
    </dgm:pt>
    <dgm:pt modelId="{2FF216BA-BB49-40CD-AFD5-5E44C40FC189}" type="pres">
      <dgm:prSet presAssocID="{1F8BDE2E-330E-4B50-9495-226DC6FC56FD}" presName="rootComposite1" presStyleCnt="0"/>
      <dgm:spPr/>
    </dgm:pt>
    <dgm:pt modelId="{CEF2469E-757C-4AE0-88CF-3749BBEF14F6}" type="pres">
      <dgm:prSet presAssocID="{1F8BDE2E-330E-4B50-9495-226DC6FC56FD}" presName="rootText1" presStyleLbl="node0" presStyleIdx="0" presStyleCnt="1" custLinFactNeighborX="7793" custLinFactNeighborY="14720">
        <dgm:presLayoutVars>
          <dgm:chPref val="3"/>
        </dgm:presLayoutVars>
      </dgm:prSet>
      <dgm:spPr/>
      <dgm:t>
        <a:bodyPr/>
        <a:lstStyle/>
        <a:p>
          <a:endParaRPr lang="ru-RU"/>
        </a:p>
      </dgm:t>
    </dgm:pt>
    <dgm:pt modelId="{0191E73E-45D8-4A35-B89E-B8FB49195152}" type="pres">
      <dgm:prSet presAssocID="{1F8BDE2E-330E-4B50-9495-226DC6FC56FD}" presName="rootConnector1" presStyleLbl="node1" presStyleIdx="0" presStyleCnt="0"/>
      <dgm:spPr/>
      <dgm:t>
        <a:bodyPr/>
        <a:lstStyle/>
        <a:p>
          <a:endParaRPr lang="ru-RU"/>
        </a:p>
      </dgm:t>
    </dgm:pt>
    <dgm:pt modelId="{578AF835-C5B6-4E0C-919F-B3ECEDCDF80D}" type="pres">
      <dgm:prSet presAssocID="{1F8BDE2E-330E-4B50-9495-226DC6FC56FD}" presName="hierChild2" presStyleCnt="0"/>
      <dgm:spPr/>
    </dgm:pt>
    <dgm:pt modelId="{BE505794-D59D-4CF6-830E-E92CCFB34C64}" type="pres">
      <dgm:prSet presAssocID="{5FD5B48B-EA51-45F4-8E6D-A4839B3C8773}" presName="Name50" presStyleLbl="parChTrans1D2" presStyleIdx="0" presStyleCnt="4"/>
      <dgm:spPr/>
    </dgm:pt>
    <dgm:pt modelId="{B71B5710-262B-427B-B690-A898C8477F83}" type="pres">
      <dgm:prSet presAssocID="{033C6453-B8D5-4866-B283-21F63C0F16E5}" presName="hierRoot2" presStyleCnt="0">
        <dgm:presLayoutVars>
          <dgm:hierBranch/>
        </dgm:presLayoutVars>
      </dgm:prSet>
      <dgm:spPr/>
    </dgm:pt>
    <dgm:pt modelId="{CCD51E82-25D5-49E6-966C-6950B94A4993}" type="pres">
      <dgm:prSet presAssocID="{033C6453-B8D5-4866-B283-21F63C0F16E5}" presName="rootComposite" presStyleCnt="0"/>
      <dgm:spPr/>
    </dgm:pt>
    <dgm:pt modelId="{6C32D121-0AFC-4E49-9EBD-123603D05A4C}" type="pres">
      <dgm:prSet presAssocID="{033C6453-B8D5-4866-B283-21F63C0F16E5}" presName="rootText" presStyleLbl="node2" presStyleIdx="0" presStyleCnt="4">
        <dgm:presLayoutVars>
          <dgm:chPref val="3"/>
        </dgm:presLayoutVars>
      </dgm:prSet>
      <dgm:spPr/>
      <dgm:t>
        <a:bodyPr/>
        <a:lstStyle/>
        <a:p>
          <a:endParaRPr lang="ru-RU"/>
        </a:p>
      </dgm:t>
    </dgm:pt>
    <dgm:pt modelId="{D1F2ACBE-C623-485C-ABAE-10C2685F02C9}" type="pres">
      <dgm:prSet presAssocID="{033C6453-B8D5-4866-B283-21F63C0F16E5}" presName="rootConnector" presStyleLbl="node2" presStyleIdx="0" presStyleCnt="4"/>
      <dgm:spPr/>
      <dgm:t>
        <a:bodyPr/>
        <a:lstStyle/>
        <a:p>
          <a:endParaRPr lang="ru-RU"/>
        </a:p>
      </dgm:t>
    </dgm:pt>
    <dgm:pt modelId="{69FF148E-3D01-478D-AAA4-30B5B916E18E}" type="pres">
      <dgm:prSet presAssocID="{033C6453-B8D5-4866-B283-21F63C0F16E5}" presName="hierChild4" presStyleCnt="0"/>
      <dgm:spPr/>
    </dgm:pt>
    <dgm:pt modelId="{BD88B7DD-1139-4DDA-8565-4EF535286106}" type="pres">
      <dgm:prSet presAssocID="{033C6453-B8D5-4866-B283-21F63C0F16E5}" presName="hierChild5" presStyleCnt="0"/>
      <dgm:spPr/>
    </dgm:pt>
    <dgm:pt modelId="{8C784286-40C0-4212-AC81-478A75626927}" type="pres">
      <dgm:prSet presAssocID="{E8CB0251-4A3F-4CE6-8204-E38772828B19}" presName="Name50" presStyleLbl="parChTrans1D2" presStyleIdx="1" presStyleCnt="4"/>
      <dgm:spPr/>
    </dgm:pt>
    <dgm:pt modelId="{3D737F60-CF79-4AE6-95C2-473777D6AEC7}" type="pres">
      <dgm:prSet presAssocID="{7D7F5907-81FB-4BC3-A3A4-E9C9A5D321C2}" presName="hierRoot2" presStyleCnt="0">
        <dgm:presLayoutVars>
          <dgm:hierBranch/>
        </dgm:presLayoutVars>
      </dgm:prSet>
      <dgm:spPr/>
    </dgm:pt>
    <dgm:pt modelId="{9D5161BD-A982-4781-B586-4854E6E56D30}" type="pres">
      <dgm:prSet presAssocID="{7D7F5907-81FB-4BC3-A3A4-E9C9A5D321C2}" presName="rootComposite" presStyleCnt="0"/>
      <dgm:spPr/>
    </dgm:pt>
    <dgm:pt modelId="{AC8C0F67-D473-416C-AE6B-32B66D838DAB}" type="pres">
      <dgm:prSet presAssocID="{7D7F5907-81FB-4BC3-A3A4-E9C9A5D321C2}" presName="rootText" presStyleLbl="node2" presStyleIdx="1" presStyleCnt="4">
        <dgm:presLayoutVars>
          <dgm:chPref val="3"/>
        </dgm:presLayoutVars>
      </dgm:prSet>
      <dgm:spPr/>
      <dgm:t>
        <a:bodyPr/>
        <a:lstStyle/>
        <a:p>
          <a:endParaRPr lang="ru-RU"/>
        </a:p>
      </dgm:t>
    </dgm:pt>
    <dgm:pt modelId="{95CF03B1-5983-46F9-AF84-52085F523B3F}" type="pres">
      <dgm:prSet presAssocID="{7D7F5907-81FB-4BC3-A3A4-E9C9A5D321C2}" presName="rootConnector" presStyleLbl="node2" presStyleIdx="1" presStyleCnt="4"/>
      <dgm:spPr/>
      <dgm:t>
        <a:bodyPr/>
        <a:lstStyle/>
        <a:p>
          <a:endParaRPr lang="ru-RU"/>
        </a:p>
      </dgm:t>
    </dgm:pt>
    <dgm:pt modelId="{7487D3B9-3F0D-4D16-A4C7-76E35C749E0C}" type="pres">
      <dgm:prSet presAssocID="{7D7F5907-81FB-4BC3-A3A4-E9C9A5D321C2}" presName="hierChild4" presStyleCnt="0"/>
      <dgm:spPr/>
    </dgm:pt>
    <dgm:pt modelId="{49F1DD61-9C32-48C9-A4C8-E3FA255979AE}" type="pres">
      <dgm:prSet presAssocID="{7D7F5907-81FB-4BC3-A3A4-E9C9A5D321C2}" presName="hierChild5" presStyleCnt="0"/>
      <dgm:spPr/>
    </dgm:pt>
    <dgm:pt modelId="{FCCD0360-E5EB-4FE5-A652-8842A156DCA0}" type="pres">
      <dgm:prSet presAssocID="{7C9E330D-80EB-4E94-8619-CA2232666CCF}" presName="Name50" presStyleLbl="parChTrans1D2" presStyleIdx="2" presStyleCnt="4"/>
      <dgm:spPr/>
    </dgm:pt>
    <dgm:pt modelId="{A5E72A85-CBC4-477D-BC1E-3610F0294A8D}" type="pres">
      <dgm:prSet presAssocID="{9927FDCE-DD90-4BFF-9507-8E4AA2DC8BFA}" presName="hierRoot2" presStyleCnt="0">
        <dgm:presLayoutVars>
          <dgm:hierBranch/>
        </dgm:presLayoutVars>
      </dgm:prSet>
      <dgm:spPr/>
    </dgm:pt>
    <dgm:pt modelId="{40D1008F-DA0C-49BB-A432-91FF71F955FC}" type="pres">
      <dgm:prSet presAssocID="{9927FDCE-DD90-4BFF-9507-8E4AA2DC8BFA}" presName="rootComposite" presStyleCnt="0"/>
      <dgm:spPr/>
    </dgm:pt>
    <dgm:pt modelId="{1B032B43-3534-412F-9C13-B26EE66271BD}" type="pres">
      <dgm:prSet presAssocID="{9927FDCE-DD90-4BFF-9507-8E4AA2DC8BFA}" presName="rootText" presStyleLbl="node2" presStyleIdx="2" presStyleCnt="4">
        <dgm:presLayoutVars>
          <dgm:chPref val="3"/>
        </dgm:presLayoutVars>
      </dgm:prSet>
      <dgm:spPr/>
      <dgm:t>
        <a:bodyPr/>
        <a:lstStyle/>
        <a:p>
          <a:endParaRPr lang="ru-RU"/>
        </a:p>
      </dgm:t>
    </dgm:pt>
    <dgm:pt modelId="{BA1791A9-6D20-4395-907B-B6F687537ED6}" type="pres">
      <dgm:prSet presAssocID="{9927FDCE-DD90-4BFF-9507-8E4AA2DC8BFA}" presName="rootConnector" presStyleLbl="node2" presStyleIdx="2" presStyleCnt="4"/>
      <dgm:spPr/>
      <dgm:t>
        <a:bodyPr/>
        <a:lstStyle/>
        <a:p>
          <a:endParaRPr lang="ru-RU"/>
        </a:p>
      </dgm:t>
    </dgm:pt>
    <dgm:pt modelId="{9BD35072-159F-417A-8922-1D4261190B7E}" type="pres">
      <dgm:prSet presAssocID="{9927FDCE-DD90-4BFF-9507-8E4AA2DC8BFA}" presName="hierChild4" presStyleCnt="0"/>
      <dgm:spPr/>
    </dgm:pt>
    <dgm:pt modelId="{29979CB8-5658-4BF7-A5CE-6BD6D987F391}" type="pres">
      <dgm:prSet presAssocID="{9927FDCE-DD90-4BFF-9507-8E4AA2DC8BFA}" presName="hierChild5" presStyleCnt="0"/>
      <dgm:spPr/>
    </dgm:pt>
    <dgm:pt modelId="{64AEFD95-710D-4297-B713-68DE1A2D049E}" type="pres">
      <dgm:prSet presAssocID="{103B9146-A381-4372-8C81-477304E25782}" presName="Name50" presStyleLbl="parChTrans1D2" presStyleIdx="3" presStyleCnt="4"/>
      <dgm:spPr/>
    </dgm:pt>
    <dgm:pt modelId="{87F0E687-9D3C-434C-B98C-566A376D14BA}" type="pres">
      <dgm:prSet presAssocID="{7BC365AB-023D-4B8E-BA0D-8811B742584B}" presName="hierRoot2" presStyleCnt="0">
        <dgm:presLayoutVars>
          <dgm:hierBranch/>
        </dgm:presLayoutVars>
      </dgm:prSet>
      <dgm:spPr/>
    </dgm:pt>
    <dgm:pt modelId="{9753C95C-EED0-4B91-87C0-2EA11EB91D83}" type="pres">
      <dgm:prSet presAssocID="{7BC365AB-023D-4B8E-BA0D-8811B742584B}" presName="rootComposite" presStyleCnt="0"/>
      <dgm:spPr/>
    </dgm:pt>
    <dgm:pt modelId="{E99AE152-0E8C-4CFF-A3A4-14A2DE28D9B0}" type="pres">
      <dgm:prSet presAssocID="{7BC365AB-023D-4B8E-BA0D-8811B742584B}" presName="rootText" presStyleLbl="node2" presStyleIdx="3" presStyleCnt="4">
        <dgm:presLayoutVars>
          <dgm:chPref val="3"/>
        </dgm:presLayoutVars>
      </dgm:prSet>
      <dgm:spPr/>
      <dgm:t>
        <a:bodyPr/>
        <a:lstStyle/>
        <a:p>
          <a:endParaRPr lang="ru-RU"/>
        </a:p>
      </dgm:t>
    </dgm:pt>
    <dgm:pt modelId="{83A26E4A-FA9B-4984-8F85-2F2E6174E2A7}" type="pres">
      <dgm:prSet presAssocID="{7BC365AB-023D-4B8E-BA0D-8811B742584B}" presName="rootConnector" presStyleLbl="node2" presStyleIdx="3" presStyleCnt="4"/>
      <dgm:spPr/>
      <dgm:t>
        <a:bodyPr/>
        <a:lstStyle/>
        <a:p>
          <a:endParaRPr lang="ru-RU"/>
        </a:p>
      </dgm:t>
    </dgm:pt>
    <dgm:pt modelId="{D52C6C13-3923-413E-9DD8-23863634ED6D}" type="pres">
      <dgm:prSet presAssocID="{7BC365AB-023D-4B8E-BA0D-8811B742584B}" presName="hierChild4" presStyleCnt="0"/>
      <dgm:spPr/>
    </dgm:pt>
    <dgm:pt modelId="{952B9D84-3EAF-4FCE-8376-37B40630DA82}" type="pres">
      <dgm:prSet presAssocID="{E818F8A6-DFE3-4958-A9DF-F406805EBCCD}" presName="Name35" presStyleLbl="parChTrans1D3" presStyleIdx="0" presStyleCnt="2"/>
      <dgm:spPr/>
    </dgm:pt>
    <dgm:pt modelId="{615A066B-6E07-4238-BCDC-25C893C4AFAF}" type="pres">
      <dgm:prSet presAssocID="{00916E12-EB1F-47F2-9C1B-44FF146109E4}" presName="hierRoot2" presStyleCnt="0">
        <dgm:presLayoutVars>
          <dgm:hierBranch val="r"/>
        </dgm:presLayoutVars>
      </dgm:prSet>
      <dgm:spPr/>
    </dgm:pt>
    <dgm:pt modelId="{69DFC5EC-026E-4E20-B036-46FEFB23063F}" type="pres">
      <dgm:prSet presAssocID="{00916E12-EB1F-47F2-9C1B-44FF146109E4}" presName="rootComposite" presStyleCnt="0"/>
      <dgm:spPr/>
    </dgm:pt>
    <dgm:pt modelId="{85552A4C-E5F9-47B8-A92B-884EA57CF190}" type="pres">
      <dgm:prSet presAssocID="{00916E12-EB1F-47F2-9C1B-44FF146109E4}" presName="rootText" presStyleLbl="node3" presStyleIdx="0" presStyleCnt="2">
        <dgm:presLayoutVars>
          <dgm:chPref val="3"/>
        </dgm:presLayoutVars>
      </dgm:prSet>
      <dgm:spPr/>
      <dgm:t>
        <a:bodyPr/>
        <a:lstStyle/>
        <a:p>
          <a:endParaRPr lang="ru-RU"/>
        </a:p>
      </dgm:t>
    </dgm:pt>
    <dgm:pt modelId="{C21C8D65-69E9-4344-BE3B-C723D60BA1DB}" type="pres">
      <dgm:prSet presAssocID="{00916E12-EB1F-47F2-9C1B-44FF146109E4}" presName="rootConnector" presStyleLbl="node3" presStyleIdx="0" presStyleCnt="2"/>
      <dgm:spPr/>
      <dgm:t>
        <a:bodyPr/>
        <a:lstStyle/>
        <a:p>
          <a:endParaRPr lang="ru-RU"/>
        </a:p>
      </dgm:t>
    </dgm:pt>
    <dgm:pt modelId="{53ACDA77-90DB-48C9-B68A-212337BC280A}" type="pres">
      <dgm:prSet presAssocID="{00916E12-EB1F-47F2-9C1B-44FF146109E4}" presName="hierChild4" presStyleCnt="0"/>
      <dgm:spPr/>
    </dgm:pt>
    <dgm:pt modelId="{68F9F700-9D18-43ED-BC55-95ADBFEE14CC}" type="pres">
      <dgm:prSet presAssocID="{00916E12-EB1F-47F2-9C1B-44FF146109E4}" presName="hierChild5" presStyleCnt="0"/>
      <dgm:spPr/>
    </dgm:pt>
    <dgm:pt modelId="{FE76319A-0704-4FCD-8CB8-B88E604C250F}" type="pres">
      <dgm:prSet presAssocID="{C01A3158-7249-4112-BF5C-ABC2EF8737EF}" presName="Name35" presStyleLbl="parChTrans1D3" presStyleIdx="1" presStyleCnt="2"/>
      <dgm:spPr/>
    </dgm:pt>
    <dgm:pt modelId="{7F04384E-8344-4D82-9F4E-003BB4DE0EC2}" type="pres">
      <dgm:prSet presAssocID="{CFCC0290-D054-4C5F-9CEC-ECFC46071976}" presName="hierRoot2" presStyleCnt="0">
        <dgm:presLayoutVars>
          <dgm:hierBranch val="r"/>
        </dgm:presLayoutVars>
      </dgm:prSet>
      <dgm:spPr/>
    </dgm:pt>
    <dgm:pt modelId="{E78BDF52-3FDB-43DF-AEEF-75DD99579478}" type="pres">
      <dgm:prSet presAssocID="{CFCC0290-D054-4C5F-9CEC-ECFC46071976}" presName="rootComposite" presStyleCnt="0"/>
      <dgm:spPr/>
    </dgm:pt>
    <dgm:pt modelId="{BDBCEFE0-CB31-4677-BEDB-0B460D89D90C}" type="pres">
      <dgm:prSet presAssocID="{CFCC0290-D054-4C5F-9CEC-ECFC46071976}" presName="rootText" presStyleLbl="node3" presStyleIdx="1" presStyleCnt="2">
        <dgm:presLayoutVars>
          <dgm:chPref val="3"/>
        </dgm:presLayoutVars>
      </dgm:prSet>
      <dgm:spPr/>
      <dgm:t>
        <a:bodyPr/>
        <a:lstStyle/>
        <a:p>
          <a:endParaRPr lang="ru-RU"/>
        </a:p>
      </dgm:t>
    </dgm:pt>
    <dgm:pt modelId="{B7E5CFC5-DD90-4B60-BA88-EF44ADD1123D}" type="pres">
      <dgm:prSet presAssocID="{CFCC0290-D054-4C5F-9CEC-ECFC46071976}" presName="rootConnector" presStyleLbl="node3" presStyleIdx="1" presStyleCnt="2"/>
      <dgm:spPr/>
      <dgm:t>
        <a:bodyPr/>
        <a:lstStyle/>
        <a:p>
          <a:endParaRPr lang="ru-RU"/>
        </a:p>
      </dgm:t>
    </dgm:pt>
    <dgm:pt modelId="{15C1F681-C093-4B6B-B845-6B157D604CAB}" type="pres">
      <dgm:prSet presAssocID="{CFCC0290-D054-4C5F-9CEC-ECFC46071976}" presName="hierChild4" presStyleCnt="0"/>
      <dgm:spPr/>
    </dgm:pt>
    <dgm:pt modelId="{8296A89A-46C4-4845-AA30-EE4D3A6232C8}" type="pres">
      <dgm:prSet presAssocID="{CFCC0290-D054-4C5F-9CEC-ECFC46071976}" presName="hierChild5" presStyleCnt="0"/>
      <dgm:spPr/>
    </dgm:pt>
    <dgm:pt modelId="{650E50C3-568B-4460-A2BD-5DF3AD2EF67F}" type="pres">
      <dgm:prSet presAssocID="{7BC365AB-023D-4B8E-BA0D-8811B742584B}" presName="hierChild5" presStyleCnt="0"/>
      <dgm:spPr/>
    </dgm:pt>
    <dgm:pt modelId="{10048467-5D79-44F6-B5AE-FCDDCAED0292}" type="pres">
      <dgm:prSet presAssocID="{1F8BDE2E-330E-4B50-9495-226DC6FC56FD}" presName="hierChild3" presStyleCnt="0"/>
      <dgm:spPr/>
    </dgm:pt>
  </dgm:ptLst>
  <dgm:cxnLst>
    <dgm:cxn modelId="{D6D7CB6E-22C4-4A4A-834F-004C591D64EA}" srcId="{1F8BDE2E-330E-4B50-9495-226DC6FC56FD}" destId="{7D7F5907-81FB-4BC3-A3A4-E9C9A5D321C2}" srcOrd="1" destOrd="0" parTransId="{E8CB0251-4A3F-4CE6-8204-E38772828B19}" sibTransId="{D5315F2D-05A6-45F0-88A8-C47A882345D1}"/>
    <dgm:cxn modelId="{A0F72F19-D515-42FC-8168-946BF3F98EEC}" type="presOf" srcId="{CFCC0290-D054-4C5F-9CEC-ECFC46071976}" destId="{B7E5CFC5-DD90-4B60-BA88-EF44ADD1123D}" srcOrd="1" destOrd="0" presId="urn:microsoft.com/office/officeart/2005/8/layout/orgChart1"/>
    <dgm:cxn modelId="{61E3ECA6-1570-4DEA-AA4C-1BF966C4EB0E}" type="presOf" srcId="{00916E12-EB1F-47F2-9C1B-44FF146109E4}" destId="{85552A4C-E5F9-47B8-A92B-884EA57CF190}" srcOrd="0" destOrd="0" presId="urn:microsoft.com/office/officeart/2005/8/layout/orgChart1"/>
    <dgm:cxn modelId="{8E6A295C-4964-406A-B167-371FDFCD4B03}" srcId="{1F8BDE2E-330E-4B50-9495-226DC6FC56FD}" destId="{7BC365AB-023D-4B8E-BA0D-8811B742584B}" srcOrd="3" destOrd="0" parTransId="{103B9146-A381-4372-8C81-477304E25782}" sibTransId="{926D1767-B333-4F73-AF4C-B3F22EE1299C}"/>
    <dgm:cxn modelId="{56C73D2C-9B92-45EE-B0D3-E7B1E8637DB6}" type="presOf" srcId="{7C9E330D-80EB-4E94-8619-CA2232666CCF}" destId="{FCCD0360-E5EB-4FE5-A652-8842A156DCA0}" srcOrd="0" destOrd="0" presId="urn:microsoft.com/office/officeart/2005/8/layout/orgChart1"/>
    <dgm:cxn modelId="{C4219C0C-C550-417A-B82C-5DCF853D83F8}" type="presOf" srcId="{7D7F5907-81FB-4BC3-A3A4-E9C9A5D321C2}" destId="{95CF03B1-5983-46F9-AF84-52085F523B3F}" srcOrd="1" destOrd="0" presId="urn:microsoft.com/office/officeart/2005/8/layout/orgChart1"/>
    <dgm:cxn modelId="{A8906020-4DBC-4929-B17C-522363CCFA33}" type="presOf" srcId="{E818F8A6-DFE3-4958-A9DF-F406805EBCCD}" destId="{952B9D84-3EAF-4FCE-8376-37B40630DA82}" srcOrd="0" destOrd="0" presId="urn:microsoft.com/office/officeart/2005/8/layout/orgChart1"/>
    <dgm:cxn modelId="{20A0070A-E2D4-460B-AC4B-F7AA2CA5DCD0}" type="presOf" srcId="{E8CB0251-4A3F-4CE6-8204-E38772828B19}" destId="{8C784286-40C0-4212-AC81-478A75626927}" srcOrd="0" destOrd="0" presId="urn:microsoft.com/office/officeart/2005/8/layout/orgChart1"/>
    <dgm:cxn modelId="{B2E1E76E-83B5-435D-A395-69A7BCF367F8}" srcId="{7BC365AB-023D-4B8E-BA0D-8811B742584B}" destId="{CFCC0290-D054-4C5F-9CEC-ECFC46071976}" srcOrd="1" destOrd="0" parTransId="{C01A3158-7249-4112-BF5C-ABC2EF8737EF}" sibTransId="{4CCA0F4F-A758-477C-8A0E-E75F9C8DBC08}"/>
    <dgm:cxn modelId="{936E9E9B-7961-4A68-8592-3EB98E8FB296}" srcId="{77D3266D-D9C7-4FF5-BC0B-A38DFEFC572F}" destId="{1F8BDE2E-330E-4B50-9495-226DC6FC56FD}" srcOrd="0" destOrd="0" parTransId="{06AD0E4C-5B3E-4D6B-9E09-B2258A3F97C1}" sibTransId="{D08E213B-35CA-4BB2-9DD1-E619BB4AD7B6}"/>
    <dgm:cxn modelId="{C8B0AA5E-26BE-4A98-9E00-0DE8020369D3}" type="presOf" srcId="{1F8BDE2E-330E-4B50-9495-226DC6FC56FD}" destId="{CEF2469E-757C-4AE0-88CF-3749BBEF14F6}" srcOrd="0" destOrd="0" presId="urn:microsoft.com/office/officeart/2005/8/layout/orgChart1"/>
    <dgm:cxn modelId="{29DA5E4D-80EB-417D-9435-7B45F87BCC34}" type="presOf" srcId="{7BC365AB-023D-4B8E-BA0D-8811B742584B}" destId="{83A26E4A-FA9B-4984-8F85-2F2E6174E2A7}" srcOrd="1" destOrd="0" presId="urn:microsoft.com/office/officeart/2005/8/layout/orgChart1"/>
    <dgm:cxn modelId="{1998BBC0-BDCC-4E2E-93A4-5EBDBD74C592}" type="presOf" srcId="{9927FDCE-DD90-4BFF-9507-8E4AA2DC8BFA}" destId="{1B032B43-3534-412F-9C13-B26EE66271BD}" srcOrd="0" destOrd="0" presId="urn:microsoft.com/office/officeart/2005/8/layout/orgChart1"/>
    <dgm:cxn modelId="{9B5F6EFB-8019-4FF8-B6CE-DC48A91DA392}" type="presOf" srcId="{7BC365AB-023D-4B8E-BA0D-8811B742584B}" destId="{E99AE152-0E8C-4CFF-A3A4-14A2DE28D9B0}" srcOrd="0" destOrd="0" presId="urn:microsoft.com/office/officeart/2005/8/layout/orgChart1"/>
    <dgm:cxn modelId="{2F4E7B37-578B-4CC0-A06E-AADDF8F29D50}" type="presOf" srcId="{00916E12-EB1F-47F2-9C1B-44FF146109E4}" destId="{C21C8D65-69E9-4344-BE3B-C723D60BA1DB}" srcOrd="1" destOrd="0" presId="urn:microsoft.com/office/officeart/2005/8/layout/orgChart1"/>
    <dgm:cxn modelId="{6FBD937A-8698-4C41-8B7F-20BD96A4D85E}" type="presOf" srcId="{5FD5B48B-EA51-45F4-8E6D-A4839B3C8773}" destId="{BE505794-D59D-4CF6-830E-E92CCFB34C64}" srcOrd="0" destOrd="0" presId="urn:microsoft.com/office/officeart/2005/8/layout/orgChart1"/>
    <dgm:cxn modelId="{0F54752F-115A-41B8-9F8F-20C0B7660B2C}" srcId="{1F8BDE2E-330E-4B50-9495-226DC6FC56FD}" destId="{9927FDCE-DD90-4BFF-9507-8E4AA2DC8BFA}" srcOrd="2" destOrd="0" parTransId="{7C9E330D-80EB-4E94-8619-CA2232666CCF}" sibTransId="{DA0B8B8C-273E-4CB3-B452-12189DF67CA3}"/>
    <dgm:cxn modelId="{D596CAA9-45A1-4755-BFC0-5AF6F157AE5D}" srcId="{7BC365AB-023D-4B8E-BA0D-8811B742584B}" destId="{00916E12-EB1F-47F2-9C1B-44FF146109E4}" srcOrd="0" destOrd="0" parTransId="{E818F8A6-DFE3-4958-A9DF-F406805EBCCD}" sibTransId="{106CF387-0BB7-4B6F-8EDB-BF2BF664AFAE}"/>
    <dgm:cxn modelId="{2A7AEE9C-C9AC-45AD-B06A-7B799C1E82F2}" type="presOf" srcId="{033C6453-B8D5-4866-B283-21F63C0F16E5}" destId="{D1F2ACBE-C623-485C-ABAE-10C2685F02C9}" srcOrd="1" destOrd="0" presId="urn:microsoft.com/office/officeart/2005/8/layout/orgChart1"/>
    <dgm:cxn modelId="{8D83094A-F31C-455B-985A-2E8CBBABF637}" type="presOf" srcId="{CFCC0290-D054-4C5F-9CEC-ECFC46071976}" destId="{BDBCEFE0-CB31-4677-BEDB-0B460D89D90C}" srcOrd="0" destOrd="0" presId="urn:microsoft.com/office/officeart/2005/8/layout/orgChart1"/>
    <dgm:cxn modelId="{96ADFAC8-C37F-4ABB-B849-BA2BE8861202}" type="presOf" srcId="{C01A3158-7249-4112-BF5C-ABC2EF8737EF}" destId="{FE76319A-0704-4FCD-8CB8-B88E604C250F}" srcOrd="0" destOrd="0" presId="urn:microsoft.com/office/officeart/2005/8/layout/orgChart1"/>
    <dgm:cxn modelId="{C6E283FC-26ED-454B-B38E-39FDD358550F}" type="presOf" srcId="{7D7F5907-81FB-4BC3-A3A4-E9C9A5D321C2}" destId="{AC8C0F67-D473-416C-AE6B-32B66D838DAB}" srcOrd="0" destOrd="0" presId="urn:microsoft.com/office/officeart/2005/8/layout/orgChart1"/>
    <dgm:cxn modelId="{26AF7671-B656-4DBA-AC6D-89EF56B7C837}" type="presOf" srcId="{103B9146-A381-4372-8C81-477304E25782}" destId="{64AEFD95-710D-4297-B713-68DE1A2D049E}" srcOrd="0" destOrd="0" presId="urn:microsoft.com/office/officeart/2005/8/layout/orgChart1"/>
    <dgm:cxn modelId="{6E4ED63E-C88F-4478-85C2-7FF80D93C975}" srcId="{1F8BDE2E-330E-4B50-9495-226DC6FC56FD}" destId="{033C6453-B8D5-4866-B283-21F63C0F16E5}" srcOrd="0" destOrd="0" parTransId="{5FD5B48B-EA51-45F4-8E6D-A4839B3C8773}" sibTransId="{3F4E3025-A4B4-48E0-91E4-FFEB080D225F}"/>
    <dgm:cxn modelId="{98CA8EC2-91ED-43FB-B4F9-382CA0C49331}" type="presOf" srcId="{77D3266D-D9C7-4FF5-BC0B-A38DFEFC572F}" destId="{F522B4F9-84B8-405E-842D-98B5078AE619}" srcOrd="0" destOrd="0" presId="urn:microsoft.com/office/officeart/2005/8/layout/orgChart1"/>
    <dgm:cxn modelId="{8726F3E9-9953-4145-AF04-7CCEC8918936}" type="presOf" srcId="{1F8BDE2E-330E-4B50-9495-226DC6FC56FD}" destId="{0191E73E-45D8-4A35-B89E-B8FB49195152}" srcOrd="1" destOrd="0" presId="urn:microsoft.com/office/officeart/2005/8/layout/orgChart1"/>
    <dgm:cxn modelId="{FBDDC336-53ED-4BD4-8774-1EBBDB020CFE}" type="presOf" srcId="{9927FDCE-DD90-4BFF-9507-8E4AA2DC8BFA}" destId="{BA1791A9-6D20-4395-907B-B6F687537ED6}" srcOrd="1" destOrd="0" presId="urn:microsoft.com/office/officeart/2005/8/layout/orgChart1"/>
    <dgm:cxn modelId="{D1B4E927-1078-42E9-86C9-75E3A03A5A76}" type="presOf" srcId="{033C6453-B8D5-4866-B283-21F63C0F16E5}" destId="{6C32D121-0AFC-4E49-9EBD-123603D05A4C}" srcOrd="0" destOrd="0" presId="urn:microsoft.com/office/officeart/2005/8/layout/orgChart1"/>
    <dgm:cxn modelId="{6205DDFF-F779-4923-A1AB-3CB2CF7E74FC}" type="presParOf" srcId="{F522B4F9-84B8-405E-842D-98B5078AE619}" destId="{48BAF619-07BA-49F2-9668-75E61EA1042A}" srcOrd="0" destOrd="0" presId="urn:microsoft.com/office/officeart/2005/8/layout/orgChart1"/>
    <dgm:cxn modelId="{87FA7EAA-F3EB-4BA3-BF11-D1E245E95020}" type="presParOf" srcId="{48BAF619-07BA-49F2-9668-75E61EA1042A}" destId="{2FF216BA-BB49-40CD-AFD5-5E44C40FC189}" srcOrd="0" destOrd="0" presId="urn:microsoft.com/office/officeart/2005/8/layout/orgChart1"/>
    <dgm:cxn modelId="{8639BCF7-3CBA-4A8D-BC8F-B80C29898C82}" type="presParOf" srcId="{2FF216BA-BB49-40CD-AFD5-5E44C40FC189}" destId="{CEF2469E-757C-4AE0-88CF-3749BBEF14F6}" srcOrd="0" destOrd="0" presId="urn:microsoft.com/office/officeart/2005/8/layout/orgChart1"/>
    <dgm:cxn modelId="{552123D7-B679-4F4D-BC11-644B167241A1}" type="presParOf" srcId="{2FF216BA-BB49-40CD-AFD5-5E44C40FC189}" destId="{0191E73E-45D8-4A35-B89E-B8FB49195152}" srcOrd="1" destOrd="0" presId="urn:microsoft.com/office/officeart/2005/8/layout/orgChart1"/>
    <dgm:cxn modelId="{45397BCA-9A3A-4596-9C17-126A57B1DEB9}" type="presParOf" srcId="{48BAF619-07BA-49F2-9668-75E61EA1042A}" destId="{578AF835-C5B6-4E0C-919F-B3ECEDCDF80D}" srcOrd="1" destOrd="0" presId="urn:microsoft.com/office/officeart/2005/8/layout/orgChart1"/>
    <dgm:cxn modelId="{96E9E1D9-3FAD-4308-9416-ADFD07DA8AC7}" type="presParOf" srcId="{578AF835-C5B6-4E0C-919F-B3ECEDCDF80D}" destId="{BE505794-D59D-4CF6-830E-E92CCFB34C64}" srcOrd="0" destOrd="0" presId="urn:microsoft.com/office/officeart/2005/8/layout/orgChart1"/>
    <dgm:cxn modelId="{EAC6884E-B9AC-444F-AE44-C2A2BE1AD0D9}" type="presParOf" srcId="{578AF835-C5B6-4E0C-919F-B3ECEDCDF80D}" destId="{B71B5710-262B-427B-B690-A898C8477F83}" srcOrd="1" destOrd="0" presId="urn:microsoft.com/office/officeart/2005/8/layout/orgChart1"/>
    <dgm:cxn modelId="{7A7B8F1E-81B2-41F5-AC8E-E8A420ACEBA4}" type="presParOf" srcId="{B71B5710-262B-427B-B690-A898C8477F83}" destId="{CCD51E82-25D5-49E6-966C-6950B94A4993}" srcOrd="0" destOrd="0" presId="urn:microsoft.com/office/officeart/2005/8/layout/orgChart1"/>
    <dgm:cxn modelId="{F8D9B8AD-B718-4B93-A342-AD054523A141}" type="presParOf" srcId="{CCD51E82-25D5-49E6-966C-6950B94A4993}" destId="{6C32D121-0AFC-4E49-9EBD-123603D05A4C}" srcOrd="0" destOrd="0" presId="urn:microsoft.com/office/officeart/2005/8/layout/orgChart1"/>
    <dgm:cxn modelId="{514CDDCF-143E-445F-9DB4-D424C533CB84}" type="presParOf" srcId="{CCD51E82-25D5-49E6-966C-6950B94A4993}" destId="{D1F2ACBE-C623-485C-ABAE-10C2685F02C9}" srcOrd="1" destOrd="0" presId="urn:microsoft.com/office/officeart/2005/8/layout/orgChart1"/>
    <dgm:cxn modelId="{810FC971-6770-49F3-A95A-F42C8655F358}" type="presParOf" srcId="{B71B5710-262B-427B-B690-A898C8477F83}" destId="{69FF148E-3D01-478D-AAA4-30B5B916E18E}" srcOrd="1" destOrd="0" presId="urn:microsoft.com/office/officeart/2005/8/layout/orgChart1"/>
    <dgm:cxn modelId="{8707446A-8B3A-43E9-9FB9-1D2432486D38}" type="presParOf" srcId="{B71B5710-262B-427B-B690-A898C8477F83}" destId="{BD88B7DD-1139-4DDA-8565-4EF535286106}" srcOrd="2" destOrd="0" presId="urn:microsoft.com/office/officeart/2005/8/layout/orgChart1"/>
    <dgm:cxn modelId="{01CCBF27-BFBD-46BA-A30B-7ABCD503D647}" type="presParOf" srcId="{578AF835-C5B6-4E0C-919F-B3ECEDCDF80D}" destId="{8C784286-40C0-4212-AC81-478A75626927}" srcOrd="2" destOrd="0" presId="urn:microsoft.com/office/officeart/2005/8/layout/orgChart1"/>
    <dgm:cxn modelId="{CC08A126-4E23-4AFB-B41C-564881A98677}" type="presParOf" srcId="{578AF835-C5B6-4E0C-919F-B3ECEDCDF80D}" destId="{3D737F60-CF79-4AE6-95C2-473777D6AEC7}" srcOrd="3" destOrd="0" presId="urn:microsoft.com/office/officeart/2005/8/layout/orgChart1"/>
    <dgm:cxn modelId="{21DD1D08-C595-430D-B501-778820EE6F05}" type="presParOf" srcId="{3D737F60-CF79-4AE6-95C2-473777D6AEC7}" destId="{9D5161BD-A982-4781-B586-4854E6E56D30}" srcOrd="0" destOrd="0" presId="urn:microsoft.com/office/officeart/2005/8/layout/orgChart1"/>
    <dgm:cxn modelId="{401F3D07-A150-443D-9ED2-ED39B8A08FD6}" type="presParOf" srcId="{9D5161BD-A982-4781-B586-4854E6E56D30}" destId="{AC8C0F67-D473-416C-AE6B-32B66D838DAB}" srcOrd="0" destOrd="0" presId="urn:microsoft.com/office/officeart/2005/8/layout/orgChart1"/>
    <dgm:cxn modelId="{1E5BD789-5B20-4AD4-A06E-E3AA9D1BFBD3}" type="presParOf" srcId="{9D5161BD-A982-4781-B586-4854E6E56D30}" destId="{95CF03B1-5983-46F9-AF84-52085F523B3F}" srcOrd="1" destOrd="0" presId="urn:microsoft.com/office/officeart/2005/8/layout/orgChart1"/>
    <dgm:cxn modelId="{ABA4D13A-E7E2-4897-9669-842BD82DD041}" type="presParOf" srcId="{3D737F60-CF79-4AE6-95C2-473777D6AEC7}" destId="{7487D3B9-3F0D-4D16-A4C7-76E35C749E0C}" srcOrd="1" destOrd="0" presId="urn:microsoft.com/office/officeart/2005/8/layout/orgChart1"/>
    <dgm:cxn modelId="{5620F59D-6117-4DD7-863F-7F8BA80EF618}" type="presParOf" srcId="{3D737F60-CF79-4AE6-95C2-473777D6AEC7}" destId="{49F1DD61-9C32-48C9-A4C8-E3FA255979AE}" srcOrd="2" destOrd="0" presId="urn:microsoft.com/office/officeart/2005/8/layout/orgChart1"/>
    <dgm:cxn modelId="{D04A9F49-26E0-4928-B534-2E04B0C1BDD9}" type="presParOf" srcId="{578AF835-C5B6-4E0C-919F-B3ECEDCDF80D}" destId="{FCCD0360-E5EB-4FE5-A652-8842A156DCA0}" srcOrd="4" destOrd="0" presId="urn:microsoft.com/office/officeart/2005/8/layout/orgChart1"/>
    <dgm:cxn modelId="{85F0E7EC-CD79-4706-8C91-7A8C82D8C934}" type="presParOf" srcId="{578AF835-C5B6-4E0C-919F-B3ECEDCDF80D}" destId="{A5E72A85-CBC4-477D-BC1E-3610F0294A8D}" srcOrd="5" destOrd="0" presId="urn:microsoft.com/office/officeart/2005/8/layout/orgChart1"/>
    <dgm:cxn modelId="{7339CFE4-FB72-4AB5-A068-275F5F1D86AD}" type="presParOf" srcId="{A5E72A85-CBC4-477D-BC1E-3610F0294A8D}" destId="{40D1008F-DA0C-49BB-A432-91FF71F955FC}" srcOrd="0" destOrd="0" presId="urn:microsoft.com/office/officeart/2005/8/layout/orgChart1"/>
    <dgm:cxn modelId="{0FED25B8-9CB5-41AB-8419-749EF0EB877A}" type="presParOf" srcId="{40D1008F-DA0C-49BB-A432-91FF71F955FC}" destId="{1B032B43-3534-412F-9C13-B26EE66271BD}" srcOrd="0" destOrd="0" presId="urn:microsoft.com/office/officeart/2005/8/layout/orgChart1"/>
    <dgm:cxn modelId="{84DA798D-D594-46F5-85A1-E032BB1A1824}" type="presParOf" srcId="{40D1008F-DA0C-49BB-A432-91FF71F955FC}" destId="{BA1791A9-6D20-4395-907B-B6F687537ED6}" srcOrd="1" destOrd="0" presId="urn:microsoft.com/office/officeart/2005/8/layout/orgChart1"/>
    <dgm:cxn modelId="{AAD53474-A235-4182-B37D-009F67ED761E}" type="presParOf" srcId="{A5E72A85-CBC4-477D-BC1E-3610F0294A8D}" destId="{9BD35072-159F-417A-8922-1D4261190B7E}" srcOrd="1" destOrd="0" presId="urn:microsoft.com/office/officeart/2005/8/layout/orgChart1"/>
    <dgm:cxn modelId="{6D3C833B-ADFB-4EB9-A8AC-3F3AB2D86AF0}" type="presParOf" srcId="{A5E72A85-CBC4-477D-BC1E-3610F0294A8D}" destId="{29979CB8-5658-4BF7-A5CE-6BD6D987F391}" srcOrd="2" destOrd="0" presId="urn:microsoft.com/office/officeart/2005/8/layout/orgChart1"/>
    <dgm:cxn modelId="{F4F2D76C-7D74-4F13-A4C1-E0AFFD29EFF4}" type="presParOf" srcId="{578AF835-C5B6-4E0C-919F-B3ECEDCDF80D}" destId="{64AEFD95-710D-4297-B713-68DE1A2D049E}" srcOrd="6" destOrd="0" presId="urn:microsoft.com/office/officeart/2005/8/layout/orgChart1"/>
    <dgm:cxn modelId="{9BEE10AC-AADE-418D-B577-97B6FE8FAD45}" type="presParOf" srcId="{578AF835-C5B6-4E0C-919F-B3ECEDCDF80D}" destId="{87F0E687-9D3C-434C-B98C-566A376D14BA}" srcOrd="7" destOrd="0" presId="urn:microsoft.com/office/officeart/2005/8/layout/orgChart1"/>
    <dgm:cxn modelId="{0E3D1815-CFCF-4070-B48D-BB8F29DF2162}" type="presParOf" srcId="{87F0E687-9D3C-434C-B98C-566A376D14BA}" destId="{9753C95C-EED0-4B91-87C0-2EA11EB91D83}" srcOrd="0" destOrd="0" presId="urn:microsoft.com/office/officeart/2005/8/layout/orgChart1"/>
    <dgm:cxn modelId="{55CC664E-440A-44A3-A9BC-B736420D998A}" type="presParOf" srcId="{9753C95C-EED0-4B91-87C0-2EA11EB91D83}" destId="{E99AE152-0E8C-4CFF-A3A4-14A2DE28D9B0}" srcOrd="0" destOrd="0" presId="urn:microsoft.com/office/officeart/2005/8/layout/orgChart1"/>
    <dgm:cxn modelId="{3C0CE797-9BC8-44DC-B9F5-CA60219ACD63}" type="presParOf" srcId="{9753C95C-EED0-4B91-87C0-2EA11EB91D83}" destId="{83A26E4A-FA9B-4984-8F85-2F2E6174E2A7}" srcOrd="1" destOrd="0" presId="urn:microsoft.com/office/officeart/2005/8/layout/orgChart1"/>
    <dgm:cxn modelId="{5DB72E65-1BC4-4C9D-ADCF-0B1424005364}" type="presParOf" srcId="{87F0E687-9D3C-434C-B98C-566A376D14BA}" destId="{D52C6C13-3923-413E-9DD8-23863634ED6D}" srcOrd="1" destOrd="0" presId="urn:microsoft.com/office/officeart/2005/8/layout/orgChart1"/>
    <dgm:cxn modelId="{54B4B56C-ACD0-46F2-9D05-42D4E01068D3}" type="presParOf" srcId="{D52C6C13-3923-413E-9DD8-23863634ED6D}" destId="{952B9D84-3EAF-4FCE-8376-37B40630DA82}" srcOrd="0" destOrd="0" presId="urn:microsoft.com/office/officeart/2005/8/layout/orgChart1"/>
    <dgm:cxn modelId="{7B338C6C-0748-4687-AF09-4222B0245DE9}" type="presParOf" srcId="{D52C6C13-3923-413E-9DD8-23863634ED6D}" destId="{615A066B-6E07-4238-BCDC-25C893C4AFAF}" srcOrd="1" destOrd="0" presId="urn:microsoft.com/office/officeart/2005/8/layout/orgChart1"/>
    <dgm:cxn modelId="{AE86B1BD-B4F6-423A-A40C-6808AB215301}" type="presParOf" srcId="{615A066B-6E07-4238-BCDC-25C893C4AFAF}" destId="{69DFC5EC-026E-4E20-B036-46FEFB23063F}" srcOrd="0" destOrd="0" presId="urn:microsoft.com/office/officeart/2005/8/layout/orgChart1"/>
    <dgm:cxn modelId="{B23EE569-24E4-488D-A0F5-3533C09F4896}" type="presParOf" srcId="{69DFC5EC-026E-4E20-B036-46FEFB23063F}" destId="{85552A4C-E5F9-47B8-A92B-884EA57CF190}" srcOrd="0" destOrd="0" presId="urn:microsoft.com/office/officeart/2005/8/layout/orgChart1"/>
    <dgm:cxn modelId="{44764F31-D2D5-46C4-8166-925E9F3639D4}" type="presParOf" srcId="{69DFC5EC-026E-4E20-B036-46FEFB23063F}" destId="{C21C8D65-69E9-4344-BE3B-C723D60BA1DB}" srcOrd="1" destOrd="0" presId="urn:microsoft.com/office/officeart/2005/8/layout/orgChart1"/>
    <dgm:cxn modelId="{40507EE1-DE0F-4D0E-BC22-280867939418}" type="presParOf" srcId="{615A066B-6E07-4238-BCDC-25C893C4AFAF}" destId="{53ACDA77-90DB-48C9-B68A-212337BC280A}" srcOrd="1" destOrd="0" presId="urn:microsoft.com/office/officeart/2005/8/layout/orgChart1"/>
    <dgm:cxn modelId="{BE2329EB-CEE7-439C-874E-08D1CBA373DE}" type="presParOf" srcId="{615A066B-6E07-4238-BCDC-25C893C4AFAF}" destId="{68F9F700-9D18-43ED-BC55-95ADBFEE14CC}" srcOrd="2" destOrd="0" presId="urn:microsoft.com/office/officeart/2005/8/layout/orgChart1"/>
    <dgm:cxn modelId="{CEF83D90-8DCC-40C0-964C-FE5BCF86F71E}" type="presParOf" srcId="{D52C6C13-3923-413E-9DD8-23863634ED6D}" destId="{FE76319A-0704-4FCD-8CB8-B88E604C250F}" srcOrd="2" destOrd="0" presId="urn:microsoft.com/office/officeart/2005/8/layout/orgChart1"/>
    <dgm:cxn modelId="{86C20A9F-1AE8-4F11-870D-5B24A76A1E26}" type="presParOf" srcId="{D52C6C13-3923-413E-9DD8-23863634ED6D}" destId="{7F04384E-8344-4D82-9F4E-003BB4DE0EC2}" srcOrd="3" destOrd="0" presId="urn:microsoft.com/office/officeart/2005/8/layout/orgChart1"/>
    <dgm:cxn modelId="{2395C81C-2F03-4663-AED2-61C7E817841F}" type="presParOf" srcId="{7F04384E-8344-4D82-9F4E-003BB4DE0EC2}" destId="{E78BDF52-3FDB-43DF-AEEF-75DD99579478}" srcOrd="0" destOrd="0" presId="urn:microsoft.com/office/officeart/2005/8/layout/orgChart1"/>
    <dgm:cxn modelId="{5B38D5CF-F588-4C97-828B-C658E09CB054}" type="presParOf" srcId="{E78BDF52-3FDB-43DF-AEEF-75DD99579478}" destId="{BDBCEFE0-CB31-4677-BEDB-0B460D89D90C}" srcOrd="0" destOrd="0" presId="urn:microsoft.com/office/officeart/2005/8/layout/orgChart1"/>
    <dgm:cxn modelId="{BF1ACED3-1D0C-4D18-95EC-A171E8B1FF6B}" type="presParOf" srcId="{E78BDF52-3FDB-43DF-AEEF-75DD99579478}" destId="{B7E5CFC5-DD90-4B60-BA88-EF44ADD1123D}" srcOrd="1" destOrd="0" presId="urn:microsoft.com/office/officeart/2005/8/layout/orgChart1"/>
    <dgm:cxn modelId="{ABD2E210-6F57-4E66-8C72-D2DBE4C10232}" type="presParOf" srcId="{7F04384E-8344-4D82-9F4E-003BB4DE0EC2}" destId="{15C1F681-C093-4B6B-B845-6B157D604CAB}" srcOrd="1" destOrd="0" presId="urn:microsoft.com/office/officeart/2005/8/layout/orgChart1"/>
    <dgm:cxn modelId="{0A6E7886-B2D2-4E08-8702-8E17581EF6DA}" type="presParOf" srcId="{7F04384E-8344-4D82-9F4E-003BB4DE0EC2}" destId="{8296A89A-46C4-4845-AA30-EE4D3A6232C8}" srcOrd="2" destOrd="0" presId="urn:microsoft.com/office/officeart/2005/8/layout/orgChart1"/>
    <dgm:cxn modelId="{7B27BF40-6231-4CA7-8635-2599AE78653F}" type="presParOf" srcId="{87F0E687-9D3C-434C-B98C-566A376D14BA}" destId="{650E50C3-568B-4460-A2BD-5DF3AD2EF67F}" srcOrd="2" destOrd="0" presId="urn:microsoft.com/office/officeart/2005/8/layout/orgChart1"/>
    <dgm:cxn modelId="{4B8F710A-07A9-45BD-B604-E091F8B85C0A}" type="presParOf" srcId="{48BAF619-07BA-49F2-9668-75E61EA1042A}" destId="{10048467-5D79-44F6-B5AE-FCDDCAED02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6319A-0704-4FCD-8CB8-B88E604C250F}">
      <dsp:nvSpPr>
        <dsp:cNvPr id="0" name=""/>
        <dsp:cNvSpPr/>
      </dsp:nvSpPr>
      <dsp:spPr>
        <a:xfrm>
          <a:off x="3768894" y="3994953"/>
          <a:ext cx="723071" cy="250983"/>
        </a:xfrm>
        <a:custGeom>
          <a:avLst/>
          <a:gdLst/>
          <a:ahLst/>
          <a:cxnLst/>
          <a:rect l="0" t="0" r="0" b="0"/>
          <a:pathLst>
            <a:path>
              <a:moveTo>
                <a:pt x="0" y="0"/>
              </a:moveTo>
              <a:lnTo>
                <a:pt x="0" y="125491"/>
              </a:lnTo>
              <a:lnTo>
                <a:pt x="723071" y="125491"/>
              </a:lnTo>
              <a:lnTo>
                <a:pt x="723071" y="250983"/>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B9D84-3EAF-4FCE-8376-37B40630DA82}">
      <dsp:nvSpPr>
        <dsp:cNvPr id="0" name=""/>
        <dsp:cNvSpPr/>
      </dsp:nvSpPr>
      <dsp:spPr>
        <a:xfrm>
          <a:off x="3045823" y="3994953"/>
          <a:ext cx="723071" cy="250983"/>
        </a:xfrm>
        <a:custGeom>
          <a:avLst/>
          <a:gdLst/>
          <a:ahLst/>
          <a:cxnLst/>
          <a:rect l="0" t="0" r="0" b="0"/>
          <a:pathLst>
            <a:path>
              <a:moveTo>
                <a:pt x="723071" y="0"/>
              </a:moveTo>
              <a:lnTo>
                <a:pt x="723071" y="125491"/>
              </a:lnTo>
              <a:lnTo>
                <a:pt x="0" y="125491"/>
              </a:lnTo>
              <a:lnTo>
                <a:pt x="0" y="250983"/>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EFD95-710D-4297-B713-68DE1A2D049E}">
      <dsp:nvSpPr>
        <dsp:cNvPr id="0" name=""/>
        <dsp:cNvSpPr/>
      </dsp:nvSpPr>
      <dsp:spPr>
        <a:xfrm>
          <a:off x="2362108" y="688664"/>
          <a:ext cx="809206" cy="3007499"/>
        </a:xfrm>
        <a:custGeom>
          <a:avLst/>
          <a:gdLst/>
          <a:ahLst/>
          <a:cxnLst/>
          <a:rect l="0" t="0" r="0" b="0"/>
          <a:pathLst>
            <a:path>
              <a:moveTo>
                <a:pt x="0" y="0"/>
              </a:moveTo>
              <a:lnTo>
                <a:pt x="0" y="3007499"/>
              </a:lnTo>
              <a:lnTo>
                <a:pt x="809206" y="300749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D0360-E5EB-4FE5-A652-8842A156DCA0}">
      <dsp:nvSpPr>
        <dsp:cNvPr id="0" name=""/>
        <dsp:cNvSpPr/>
      </dsp:nvSpPr>
      <dsp:spPr>
        <a:xfrm>
          <a:off x="2316388" y="688664"/>
          <a:ext cx="91440" cy="2158936"/>
        </a:xfrm>
        <a:custGeom>
          <a:avLst/>
          <a:gdLst/>
          <a:ahLst/>
          <a:cxnLst/>
          <a:rect l="0" t="0" r="0" b="0"/>
          <a:pathLst>
            <a:path>
              <a:moveTo>
                <a:pt x="45720" y="0"/>
              </a:moveTo>
              <a:lnTo>
                <a:pt x="45720" y="2158936"/>
              </a:lnTo>
              <a:lnTo>
                <a:pt x="131855" y="215893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84286-40C0-4212-AC81-478A75626927}">
      <dsp:nvSpPr>
        <dsp:cNvPr id="0" name=""/>
        <dsp:cNvSpPr/>
      </dsp:nvSpPr>
      <dsp:spPr>
        <a:xfrm>
          <a:off x="2316388" y="688664"/>
          <a:ext cx="91440" cy="1310372"/>
        </a:xfrm>
        <a:custGeom>
          <a:avLst/>
          <a:gdLst/>
          <a:ahLst/>
          <a:cxnLst/>
          <a:rect l="0" t="0" r="0" b="0"/>
          <a:pathLst>
            <a:path>
              <a:moveTo>
                <a:pt x="45720" y="0"/>
              </a:moveTo>
              <a:lnTo>
                <a:pt x="45720" y="1310372"/>
              </a:lnTo>
              <a:lnTo>
                <a:pt x="131855" y="131037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05794-D59D-4CF6-830E-E92CCFB34C64}">
      <dsp:nvSpPr>
        <dsp:cNvPr id="0" name=""/>
        <dsp:cNvSpPr/>
      </dsp:nvSpPr>
      <dsp:spPr>
        <a:xfrm>
          <a:off x="2316388" y="688664"/>
          <a:ext cx="91440" cy="461809"/>
        </a:xfrm>
        <a:custGeom>
          <a:avLst/>
          <a:gdLst/>
          <a:ahLst/>
          <a:cxnLst/>
          <a:rect l="0" t="0" r="0" b="0"/>
          <a:pathLst>
            <a:path>
              <a:moveTo>
                <a:pt x="45720" y="0"/>
              </a:moveTo>
              <a:lnTo>
                <a:pt x="45720" y="461809"/>
              </a:lnTo>
              <a:lnTo>
                <a:pt x="131855" y="4618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2469E-757C-4AE0-88CF-3749BBEF14F6}">
      <dsp:nvSpPr>
        <dsp:cNvPr id="0" name=""/>
        <dsp:cNvSpPr/>
      </dsp:nvSpPr>
      <dsp:spPr>
        <a:xfrm>
          <a:off x="2242592" y="91084"/>
          <a:ext cx="1195159" cy="59757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noFill/>
              </a:ln>
              <a:solidFill>
                <a:schemeClr val="tx1"/>
              </a:solidFill>
              <a:effectLst/>
              <a:cs typeface="Arial" pitchFamily="34" charset="0"/>
            </a:rPr>
            <a:t>ИГРА</a:t>
          </a:r>
        </a:p>
      </dsp:txBody>
      <dsp:txXfrm>
        <a:off x="2242592" y="91084"/>
        <a:ext cx="1195159" cy="597579"/>
      </dsp:txXfrm>
    </dsp:sp>
    <dsp:sp modelId="{6C32D121-0AFC-4E49-9EBD-123603D05A4C}">
      <dsp:nvSpPr>
        <dsp:cNvPr id="0" name=""/>
        <dsp:cNvSpPr/>
      </dsp:nvSpPr>
      <dsp:spPr>
        <a:xfrm>
          <a:off x="2448243" y="851684"/>
          <a:ext cx="1195159" cy="59757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chemeClr val="tx1"/>
              </a:solidFill>
              <a:effectLst/>
              <a:cs typeface="Arial" pitchFamily="34" charset="0"/>
            </a:rPr>
            <a:t>Ролевая</a:t>
          </a:r>
        </a:p>
      </dsp:txBody>
      <dsp:txXfrm>
        <a:off x="2448243" y="851684"/>
        <a:ext cx="1195159" cy="597579"/>
      </dsp:txXfrm>
    </dsp:sp>
    <dsp:sp modelId="{AC8C0F67-D473-416C-AE6B-32B66D838DAB}">
      <dsp:nvSpPr>
        <dsp:cNvPr id="0" name=""/>
        <dsp:cNvSpPr/>
      </dsp:nvSpPr>
      <dsp:spPr>
        <a:xfrm>
          <a:off x="2448243" y="1700247"/>
          <a:ext cx="1195159" cy="59757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smtClean="0">
              <a:ln>
                <a:noFill/>
              </a:ln>
              <a:solidFill>
                <a:schemeClr val="tx1"/>
              </a:solidFill>
              <a:effectLst/>
              <a:cs typeface="Arial" pitchFamily="34" charset="0"/>
            </a:rPr>
            <a:t>деловая</a:t>
          </a:r>
        </a:p>
      </dsp:txBody>
      <dsp:txXfrm>
        <a:off x="2448243" y="1700247"/>
        <a:ext cx="1195159" cy="597579"/>
      </dsp:txXfrm>
    </dsp:sp>
    <dsp:sp modelId="{1B032B43-3534-412F-9C13-B26EE66271BD}">
      <dsp:nvSpPr>
        <dsp:cNvPr id="0" name=""/>
        <dsp:cNvSpPr/>
      </dsp:nvSpPr>
      <dsp:spPr>
        <a:xfrm>
          <a:off x="2448243" y="2548810"/>
          <a:ext cx="1195159" cy="59757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chemeClr val="tx1"/>
              </a:solidFill>
              <a:effectLst/>
              <a:cs typeface="Arial" pitchFamily="34" charset="0"/>
            </a:rPr>
            <a:t>викторина</a:t>
          </a:r>
        </a:p>
      </dsp:txBody>
      <dsp:txXfrm>
        <a:off x="2448243" y="2548810"/>
        <a:ext cx="1195159" cy="597579"/>
      </dsp:txXfrm>
    </dsp:sp>
    <dsp:sp modelId="{E99AE152-0E8C-4CFF-A3A4-14A2DE28D9B0}">
      <dsp:nvSpPr>
        <dsp:cNvPr id="0" name=""/>
        <dsp:cNvSpPr/>
      </dsp:nvSpPr>
      <dsp:spPr>
        <a:xfrm>
          <a:off x="3171315" y="3397374"/>
          <a:ext cx="1195159" cy="59757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smtClean="0">
              <a:ln>
                <a:noFill/>
              </a:ln>
              <a:solidFill>
                <a:schemeClr val="tx1"/>
              </a:solidFill>
              <a:effectLst/>
              <a:cs typeface="Arial" pitchFamily="34" charset="0"/>
            </a:rPr>
            <a:t>аукцион</a:t>
          </a:r>
        </a:p>
      </dsp:txBody>
      <dsp:txXfrm>
        <a:off x="3171315" y="3397374"/>
        <a:ext cx="1195159" cy="597579"/>
      </dsp:txXfrm>
    </dsp:sp>
    <dsp:sp modelId="{85552A4C-E5F9-47B8-A92B-884EA57CF190}">
      <dsp:nvSpPr>
        <dsp:cNvPr id="0" name=""/>
        <dsp:cNvSpPr/>
      </dsp:nvSpPr>
      <dsp:spPr>
        <a:xfrm>
          <a:off x="2448243" y="4245937"/>
          <a:ext cx="1195159" cy="59757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chemeClr val="tx1"/>
              </a:solidFill>
              <a:effectLst/>
              <a:cs typeface="Arial" pitchFamily="34" charset="0"/>
            </a:rPr>
            <a:t>путешествие</a:t>
          </a:r>
        </a:p>
      </dsp:txBody>
      <dsp:txXfrm>
        <a:off x="2448243" y="4245937"/>
        <a:ext cx="1195159" cy="597579"/>
      </dsp:txXfrm>
    </dsp:sp>
    <dsp:sp modelId="{BDBCEFE0-CB31-4677-BEDB-0B460D89D90C}">
      <dsp:nvSpPr>
        <dsp:cNvPr id="0" name=""/>
        <dsp:cNvSpPr/>
      </dsp:nvSpPr>
      <dsp:spPr>
        <a:xfrm>
          <a:off x="3894386" y="4245937"/>
          <a:ext cx="1195159" cy="59757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chemeClr val="tx1"/>
              </a:solidFill>
              <a:effectLst/>
              <a:cs typeface="Arial" pitchFamily="34" charset="0"/>
            </a:rPr>
            <a:t>соревнование</a:t>
          </a:r>
        </a:p>
      </dsp:txBody>
      <dsp:txXfrm>
        <a:off x="3894386" y="4245937"/>
        <a:ext cx="1195159" cy="5975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86B96-143E-4A5E-8635-45C55ADEE86A}" type="datetimeFigureOut">
              <a:rPr lang="ru-RU" smtClean="0"/>
              <a:pPr/>
              <a:t>02.06.2018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FD204-2CAD-43FA-92A2-DCB45802785F}" type="slidenum">
              <a:rPr lang="ru-RU" smtClean="0"/>
              <a:pPr/>
              <a:t>‹#›</a:t>
            </a:fld>
            <a:endParaRPr lang="ru-RU"/>
          </a:p>
        </p:txBody>
      </p:sp>
    </p:spTree>
    <p:extLst>
      <p:ext uri="{BB962C8B-B14F-4D97-AF65-F5344CB8AC3E}">
        <p14:creationId xmlns:p14="http://schemas.microsoft.com/office/powerpoint/2010/main" val="126718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2400" b="0" i="0" kern="1200" dirty="0" smtClean="0">
                <a:solidFill>
                  <a:schemeClr val="accent2">
                    <a:lumMod val="60000"/>
                    <a:lumOff val="40000"/>
                  </a:schemeClr>
                </a:solidFill>
                <a:latin typeface="+mn-lt"/>
                <a:ea typeface="+mn-ea"/>
                <a:cs typeface="+mn-cs"/>
              </a:rPr>
              <a:t>История — это философия в примерах.</a:t>
            </a:r>
            <a:br>
              <a:rPr lang="ru-RU" sz="2400" b="0" i="0" kern="1200" dirty="0" smtClean="0">
                <a:solidFill>
                  <a:schemeClr val="accent2">
                    <a:lumMod val="60000"/>
                    <a:lumOff val="40000"/>
                  </a:schemeClr>
                </a:solidFill>
                <a:latin typeface="+mn-lt"/>
                <a:ea typeface="+mn-ea"/>
                <a:cs typeface="+mn-cs"/>
              </a:rPr>
            </a:br>
            <a:endParaRPr lang="ru-RU" sz="2400" dirty="0">
              <a:solidFill>
                <a:schemeClr val="accent2">
                  <a:lumMod val="60000"/>
                  <a:lumOff val="40000"/>
                </a:schemeClr>
              </a:solidFill>
            </a:endParaRPr>
          </a:p>
        </p:txBody>
      </p:sp>
      <p:sp>
        <p:nvSpPr>
          <p:cNvPr id="4" name="Номер слайда 3"/>
          <p:cNvSpPr>
            <a:spLocks noGrp="1"/>
          </p:cNvSpPr>
          <p:nvPr>
            <p:ph type="sldNum" sz="quarter" idx="10"/>
          </p:nvPr>
        </p:nvSpPr>
        <p:spPr/>
        <p:txBody>
          <a:bodyPr/>
          <a:lstStyle/>
          <a:p>
            <a:fld id="{E0E6F2DA-CF0A-4B97-A65A-59EB727B4B17}"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3FD204-2CAD-43FA-92A2-DCB45802785F}"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02.06.2018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02.06.2018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02.06.2018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02.06.2018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02.06.2018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02.06.2018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02.06.2018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0544" y="776288"/>
            <a:ext cx="8062912" cy="4668936"/>
          </a:xfrm>
        </p:spPr>
        <p:txBody>
          <a:bodyPr>
            <a:noAutofit/>
          </a:bodyPr>
          <a:lstStyle/>
          <a:p>
            <a:pPr algn="ctr"/>
            <a:r>
              <a:rPr lang="ru-RU" sz="9600" b="1" i="1" u="sng" dirty="0" smtClean="0">
                <a:solidFill>
                  <a:srgbClr val="FFFF00"/>
                </a:solidFill>
              </a:rPr>
              <a:t>Мастер-класс</a:t>
            </a:r>
            <a:endParaRPr lang="ru-RU" sz="9600" b="1" i="1" u="sng"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100" b="1" u="sng" dirty="0" smtClean="0">
                <a:solidFill>
                  <a:srgbClr val="C00000"/>
                </a:solidFill>
                <a:latin typeface="Segoe Script" pitchFamily="34" charset="0"/>
              </a:rPr>
              <a:t>Посмотрим на учащихся сегодня:</a:t>
            </a:r>
            <a:r>
              <a:rPr lang="ru-RU" dirty="0" smtClean="0"/>
              <a:t> </a:t>
            </a:r>
            <a:br>
              <a:rPr lang="ru-RU" dirty="0" smtClean="0"/>
            </a:br>
            <a:endParaRPr lang="ru-RU" dirty="0"/>
          </a:p>
        </p:txBody>
      </p:sp>
      <p:sp>
        <p:nvSpPr>
          <p:cNvPr id="3" name="Содержимое 2"/>
          <p:cNvSpPr>
            <a:spLocks noGrp="1"/>
          </p:cNvSpPr>
          <p:nvPr>
            <p:ph idx="1"/>
          </p:nvPr>
        </p:nvSpPr>
        <p:spPr>
          <a:xfrm>
            <a:off x="0" y="1357298"/>
            <a:ext cx="9144000" cy="5500701"/>
          </a:xfrm>
        </p:spPr>
        <p:txBody>
          <a:bodyPr>
            <a:normAutofit fontScale="92500" lnSpcReduction="20000"/>
          </a:bodyPr>
          <a:lstStyle/>
          <a:p>
            <a:pPr>
              <a:buNone/>
            </a:pPr>
            <a:r>
              <a:rPr lang="ru-RU" dirty="0" smtClean="0">
                <a:latin typeface="Times New Roman" pitchFamily="18" charset="0"/>
                <a:cs typeface="Times New Roman" pitchFamily="18" charset="0"/>
              </a:rPr>
              <a:t>     – </a:t>
            </a:r>
            <a:r>
              <a:rPr lang="ru-RU" b="1" i="1" dirty="0" smtClean="0">
                <a:solidFill>
                  <a:srgbClr val="002060"/>
                </a:solidFill>
                <a:latin typeface="Times New Roman" pitchFamily="18" charset="0"/>
                <a:cs typeface="Times New Roman" pitchFamily="18" charset="0"/>
              </a:rPr>
              <a:t>низкая мотивация учения;</a:t>
            </a:r>
          </a:p>
          <a:p>
            <a:pPr>
              <a:buNone/>
            </a:pPr>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 нет активности обучения;</a:t>
            </a:r>
          </a:p>
          <a:p>
            <a:pPr>
              <a:buNone/>
            </a:pPr>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 нет потребности, усваивать знания и умения;</a:t>
            </a:r>
          </a:p>
          <a:p>
            <a:pPr>
              <a:buNone/>
            </a:pPr>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 невысокий процент качества полученных знаний;</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 потерянные нравственные ценности общества;</a:t>
            </a:r>
          </a:p>
          <a:p>
            <a:pPr>
              <a:buNone/>
            </a:pPr>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 в подростковом возрасте наблюдается стремлении к взрослости, бурное развитие воображения, фантазии, появление стихийных групповых игр;</a:t>
            </a:r>
          </a:p>
          <a:p>
            <a:pPr>
              <a:buNone/>
            </a:pPr>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 новые современные технологии, которые не всегда влияют положительно на подростка.</a:t>
            </a:r>
          </a:p>
          <a:p>
            <a:endParaRPr lang="ru-RU" dirty="0"/>
          </a:p>
        </p:txBody>
      </p:sp>
      <p:pic>
        <p:nvPicPr>
          <p:cNvPr id="4" name="Рисунок 3" descr="http://nachalo4ka.ru/wp-content/uploads/2014/08/uchenitsa_01.png"/>
          <p:cNvPicPr/>
          <p:nvPr/>
        </p:nvPicPr>
        <p:blipFill>
          <a:blip r:embed="rId2" cstate="print"/>
          <a:srcRect l="5243" r="10875" b="3253"/>
          <a:stretch>
            <a:fillRect/>
          </a:stretch>
        </p:blipFill>
        <p:spPr bwMode="auto">
          <a:xfrm>
            <a:off x="7020272" y="332656"/>
            <a:ext cx="2304256"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229600" cy="1252728"/>
          </a:xfrm>
        </p:spPr>
        <p:txBody>
          <a:bodyPr>
            <a:normAutofit fontScale="90000"/>
          </a:bodyPr>
          <a:lstStyle/>
          <a:p>
            <a:pPr algn="ctr"/>
            <a:r>
              <a:rPr lang="ru-RU" sz="3600" b="1" u="sng" dirty="0" smtClean="0">
                <a:solidFill>
                  <a:srgbClr val="FF0000"/>
                </a:solidFill>
                <a:latin typeface="Segoe Print" pitchFamily="2" charset="0"/>
              </a:rPr>
              <a:t>Игра выполняет следующие целевые ориентации:</a:t>
            </a:r>
            <a:endParaRPr lang="ru-RU" sz="3600" b="1" u="sng" dirty="0">
              <a:solidFill>
                <a:srgbClr val="FF0000"/>
              </a:solidFill>
              <a:latin typeface="Segoe Print" pitchFamily="2" charset="0"/>
            </a:endParaRPr>
          </a:p>
        </p:txBody>
      </p:sp>
      <p:sp>
        <p:nvSpPr>
          <p:cNvPr id="3" name="Содержимое 2"/>
          <p:cNvSpPr>
            <a:spLocks noGrp="1"/>
          </p:cNvSpPr>
          <p:nvPr>
            <p:ph idx="1"/>
          </p:nvPr>
        </p:nvSpPr>
        <p:spPr>
          <a:xfrm>
            <a:off x="395536" y="1556792"/>
            <a:ext cx="8229600" cy="5082809"/>
          </a:xfrm>
        </p:spPr>
        <p:txBody>
          <a:bodyPr>
            <a:normAutofit fontScale="85000" lnSpcReduction="20000"/>
          </a:bodyPr>
          <a:lstStyle/>
          <a:p>
            <a:pPr>
              <a:buFontTx/>
              <a:buNone/>
            </a:pPr>
            <a:r>
              <a:rPr lang="ru-RU" sz="3600" b="1" dirty="0" smtClean="0">
                <a:latin typeface="Times New Roman" pitchFamily="18" charset="0"/>
                <a:cs typeface="Times New Roman" pitchFamily="18" charset="0"/>
              </a:rPr>
              <a:t>1) Дидактическую</a:t>
            </a:r>
            <a:r>
              <a:rPr lang="ru-RU" sz="44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Расширяет кругозор, активизирует познавательную деятельность, формирует необходимые умения и навыки, способствует усвоению учебного материала, позволяет быстро проверить результат.</a:t>
            </a:r>
          </a:p>
          <a:p>
            <a:pPr>
              <a:buFontTx/>
              <a:buNone/>
            </a:pPr>
            <a:endParaRPr lang="ru-RU" dirty="0" smtClean="0">
              <a:latin typeface="Times New Roman" pitchFamily="18" charset="0"/>
              <a:cs typeface="Times New Roman" pitchFamily="18" charset="0"/>
            </a:endParaRPr>
          </a:p>
          <a:p>
            <a:pPr>
              <a:buFontTx/>
              <a:buNone/>
            </a:pPr>
            <a:r>
              <a:rPr lang="ru-RU" sz="3800" b="1" dirty="0" smtClean="0">
                <a:latin typeface="Times New Roman" pitchFamily="18" charset="0"/>
                <a:cs typeface="Times New Roman" pitchFamily="18" charset="0"/>
              </a:rPr>
              <a:t>2) </a:t>
            </a:r>
            <a:r>
              <a:rPr lang="ru-RU" sz="3600" b="1" dirty="0" smtClean="0">
                <a:latin typeface="Times New Roman" pitchFamily="18" charset="0"/>
                <a:cs typeface="Times New Roman" pitchFamily="18" charset="0"/>
              </a:rPr>
              <a:t>Развивающую.</a:t>
            </a:r>
            <a:r>
              <a:rPr lang="ru-RU" dirty="0" smtClean="0">
                <a:latin typeface="Times New Roman" pitchFamily="18" charset="0"/>
                <a:cs typeface="Times New Roman" pitchFamily="18" charset="0"/>
              </a:rPr>
              <a:t>Способствует развитию внимания, памяти, речи, мышления, умению сопоставлять, находить аналоги, принимать оптимальное решение. Активизируется развитие мотивационной направленности учебной деятельности, творческих способностей, фантазии, воображения.</a:t>
            </a:r>
          </a:p>
          <a:p>
            <a:pPr>
              <a:buFontTx/>
              <a:buNone/>
            </a:pPr>
            <a:endParaRPr lang="ru-RU" dirty="0" smtClean="0">
              <a:latin typeface="Times New Roman" pitchFamily="18" charset="0"/>
              <a:cs typeface="Times New Roman" pitchFamily="18" charset="0"/>
            </a:endParaRPr>
          </a:p>
          <a:p>
            <a:pPr>
              <a:buFontTx/>
              <a:buNone/>
            </a:pPr>
            <a:r>
              <a:rPr lang="ru-RU" sz="3300" b="1" dirty="0" smtClean="0">
                <a:latin typeface="Times New Roman" pitchFamily="18" charset="0"/>
                <a:cs typeface="Times New Roman" pitchFamily="18" charset="0"/>
              </a:rPr>
              <a:t>3) Воспитательную. </a:t>
            </a:r>
            <a:r>
              <a:rPr lang="ru-RU" dirty="0" smtClean="0">
                <a:latin typeface="Times New Roman" pitchFamily="18" charset="0"/>
                <a:cs typeface="Times New Roman" pitchFamily="18" charset="0"/>
              </a:rPr>
              <a:t>Формируются нравственные, эстетические позиции, мировоззренческие установки. Воспитывается чувство коллективизма. Развиваются навыки коммуникативности, толерантности</a:t>
            </a:r>
            <a:r>
              <a:rPr lang="ru-RU" dirty="0" smtClean="0"/>
              <a:t>.</a:t>
            </a:r>
            <a:endParaRPr lang="ru-RU" b="1"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252728"/>
          </a:xfrm>
        </p:spPr>
        <p:txBody>
          <a:bodyPr>
            <a:noAutofit/>
          </a:bodyPr>
          <a:lstStyle/>
          <a:p>
            <a:pPr algn="ctr"/>
            <a:r>
              <a:rPr lang="ru-RU" sz="3200" b="1" dirty="0" smtClean="0">
                <a:solidFill>
                  <a:srgbClr val="FF0000"/>
                </a:solidFill>
                <a:latin typeface="Bookman Old Style" pitchFamily="18" charset="0"/>
              </a:rPr>
              <a:t>Использование игр помогает решать следующие задачи:</a:t>
            </a:r>
            <a:endParaRPr lang="ru-RU" sz="3200" b="1" dirty="0">
              <a:solidFill>
                <a:srgbClr val="FF0000"/>
              </a:solidFill>
              <a:latin typeface="Bookman Old Style" pitchFamily="18" charset="0"/>
            </a:endParaRPr>
          </a:p>
        </p:txBody>
      </p:sp>
      <p:sp>
        <p:nvSpPr>
          <p:cNvPr id="3" name="Содержимое 2"/>
          <p:cNvSpPr>
            <a:spLocks noGrp="1"/>
          </p:cNvSpPr>
          <p:nvPr>
            <p:ph idx="1"/>
          </p:nvPr>
        </p:nvSpPr>
        <p:spPr>
          <a:xfrm>
            <a:off x="0" y="1357298"/>
            <a:ext cx="8686800" cy="5500703"/>
          </a:xfrm>
        </p:spPr>
        <p:txBody>
          <a:bodyPr>
            <a:normAutofit fontScale="92500" lnSpcReduction="20000"/>
          </a:bodyPr>
          <a:lstStyle/>
          <a:p>
            <a:pPr>
              <a:buFontTx/>
              <a:buChar char="-"/>
            </a:pPr>
            <a:endParaRPr lang="ru-RU" dirty="0" smtClean="0"/>
          </a:p>
          <a:p>
            <a:r>
              <a:rPr lang="ru-RU" sz="2400" dirty="0" smtClean="0">
                <a:latin typeface="PartnerUltraCondensed" panose="02000506040000020004" pitchFamily="2" charset="0"/>
                <a:cs typeface="Times New Roman" pitchFamily="18" charset="0"/>
              </a:rPr>
              <a:t>Развитие познавательного интереса к истории;</a:t>
            </a:r>
          </a:p>
          <a:p>
            <a:endParaRPr lang="ru-RU" sz="2400" dirty="0" smtClean="0">
              <a:latin typeface="PartnerUltraCondensed" panose="02000506040000020004" pitchFamily="2" charset="0"/>
              <a:cs typeface="Times New Roman" pitchFamily="18" charset="0"/>
            </a:endParaRPr>
          </a:p>
          <a:p>
            <a:r>
              <a:rPr lang="ru-RU" sz="2400" dirty="0" smtClean="0">
                <a:latin typeface="PartnerUltraCondensed" panose="02000506040000020004" pitchFamily="2" charset="0"/>
                <a:cs typeface="Times New Roman" pitchFamily="18" charset="0"/>
              </a:rPr>
              <a:t>Глубокое усвоение материала даже слабоуспевающими учащимися;</a:t>
            </a:r>
          </a:p>
          <a:p>
            <a:endParaRPr lang="ru-RU" sz="2400" dirty="0" smtClean="0">
              <a:latin typeface="PartnerUltraCondensed" panose="02000506040000020004" pitchFamily="2" charset="0"/>
              <a:cs typeface="Times New Roman" pitchFamily="18" charset="0"/>
            </a:endParaRPr>
          </a:p>
          <a:p>
            <a:r>
              <a:rPr lang="ru-RU" sz="2400" dirty="0" smtClean="0">
                <a:latin typeface="PartnerUltraCondensed" panose="02000506040000020004" pitchFamily="2" charset="0"/>
                <a:cs typeface="Times New Roman" pitchFamily="18" charset="0"/>
              </a:rPr>
              <a:t>Активация познавательной деятельности;</a:t>
            </a:r>
          </a:p>
          <a:p>
            <a:endParaRPr lang="ru-RU" sz="2400" dirty="0" smtClean="0">
              <a:latin typeface="PartnerUltraCondensed" panose="02000506040000020004" pitchFamily="2" charset="0"/>
              <a:cs typeface="Times New Roman" pitchFamily="18" charset="0"/>
            </a:endParaRPr>
          </a:p>
          <a:p>
            <a:r>
              <a:rPr lang="ru-RU" sz="2400" dirty="0" smtClean="0">
                <a:latin typeface="PartnerUltraCondensed" panose="02000506040000020004" pitchFamily="2" charset="0"/>
                <a:cs typeface="Times New Roman" pitchFamily="18" charset="0"/>
              </a:rPr>
              <a:t>Создание условий для самовыражения личности;</a:t>
            </a:r>
          </a:p>
          <a:p>
            <a:endParaRPr lang="ru-RU" sz="2400" dirty="0" smtClean="0">
              <a:latin typeface="PartnerUltraCondensed" panose="02000506040000020004" pitchFamily="2" charset="0"/>
              <a:cs typeface="Times New Roman" pitchFamily="18" charset="0"/>
            </a:endParaRPr>
          </a:p>
          <a:p>
            <a:r>
              <a:rPr lang="ru-RU" sz="2400" dirty="0" smtClean="0">
                <a:latin typeface="PartnerUltraCondensed" panose="02000506040000020004" pitchFamily="2" charset="0"/>
                <a:cs typeface="Times New Roman" pitchFamily="18" charset="0"/>
              </a:rPr>
              <a:t>Повышение творческого потенциала учащихся;</a:t>
            </a:r>
          </a:p>
          <a:p>
            <a:endParaRPr lang="ru-RU" sz="2400" dirty="0" smtClean="0">
              <a:latin typeface="PartnerUltraCondensed" panose="02000506040000020004" pitchFamily="2" charset="0"/>
              <a:cs typeface="Times New Roman" pitchFamily="18" charset="0"/>
            </a:endParaRPr>
          </a:p>
          <a:p>
            <a:r>
              <a:rPr lang="ru-RU" sz="2400" dirty="0" smtClean="0">
                <a:latin typeface="PartnerUltraCondensed" panose="02000506040000020004" pitchFamily="2" charset="0"/>
                <a:cs typeface="Times New Roman" pitchFamily="18" charset="0"/>
              </a:rPr>
              <a:t>Разнообразие учебной деятельности;</a:t>
            </a:r>
          </a:p>
          <a:p>
            <a:endParaRPr lang="ru-RU" sz="2400" dirty="0" smtClean="0">
              <a:latin typeface="PartnerUltraCondensed" panose="02000506040000020004" pitchFamily="2" charset="0"/>
              <a:cs typeface="Times New Roman" pitchFamily="18" charset="0"/>
            </a:endParaRPr>
          </a:p>
          <a:p>
            <a:r>
              <a:rPr lang="ru-RU" sz="2400" dirty="0" smtClean="0">
                <a:latin typeface="PartnerUltraCondensed" panose="02000506040000020004" pitchFamily="2" charset="0"/>
                <a:cs typeface="Times New Roman" pitchFamily="18" charset="0"/>
              </a:rPr>
              <a:t>Развитие навыков коммуникации, чувство коллективизма, отношений доброжелательности.</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b="1" dirty="0" smtClean="0">
                <a:solidFill>
                  <a:srgbClr val="00B050"/>
                </a:solidFill>
                <a:latin typeface="Comic Sans MS" pitchFamily="66" charset="0"/>
              </a:rPr>
              <a:t>Функции игровой </a:t>
            </a:r>
            <a:r>
              <a:rPr lang="ru-RU" sz="4800" dirty="0" smtClean="0">
                <a:solidFill>
                  <a:srgbClr val="00B050"/>
                </a:solidFill>
                <a:latin typeface="Comic Sans MS" pitchFamily="66" charset="0"/>
              </a:rPr>
              <a:t>деятельности</a:t>
            </a:r>
            <a:endParaRPr lang="ru-RU" dirty="0">
              <a:solidFill>
                <a:srgbClr val="00B050"/>
              </a:solidFill>
              <a:latin typeface="Comic Sans MS" pitchFamily="66" charset="0"/>
            </a:endParaRPr>
          </a:p>
        </p:txBody>
      </p:sp>
      <p:sp>
        <p:nvSpPr>
          <p:cNvPr id="3" name="Содержимое 2"/>
          <p:cNvSpPr>
            <a:spLocks noGrp="1"/>
          </p:cNvSpPr>
          <p:nvPr>
            <p:ph idx="1"/>
          </p:nvPr>
        </p:nvSpPr>
        <p:spPr>
          <a:xfrm>
            <a:off x="457200" y="1775191"/>
            <a:ext cx="8229600" cy="5082809"/>
          </a:xfrm>
        </p:spPr>
        <p:txBody>
          <a:bodyPr>
            <a:normAutofit fontScale="92500" lnSpcReduction="20000"/>
          </a:bodyPr>
          <a:lstStyle/>
          <a:p>
            <a:pPr marL="609600" indent="-609600">
              <a:buFontTx/>
              <a:buAutoNum type="arabicPeriod"/>
            </a:pPr>
            <a:r>
              <a:rPr lang="ru-RU" b="1" dirty="0" smtClean="0">
                <a:solidFill>
                  <a:srgbClr val="FF0000"/>
                </a:solidFill>
                <a:latin typeface="Monotype Corsiva" pitchFamily="66" charset="0"/>
                <a:cs typeface="Times New Roman" pitchFamily="18" charset="0"/>
              </a:rPr>
              <a:t>Развлекательная</a:t>
            </a:r>
          </a:p>
          <a:p>
            <a:pPr marL="609600" indent="-609600">
              <a:buFontTx/>
              <a:buAutoNum type="arabicPeriod"/>
            </a:pPr>
            <a:endParaRPr lang="ru-RU" b="1" dirty="0" smtClean="0">
              <a:solidFill>
                <a:srgbClr val="FF0000"/>
              </a:solidFill>
              <a:latin typeface="Monotype Corsiva" pitchFamily="66" charset="0"/>
              <a:cs typeface="Times New Roman" pitchFamily="18" charset="0"/>
            </a:endParaRPr>
          </a:p>
          <a:p>
            <a:pPr marL="609600" indent="-609600">
              <a:buFontTx/>
              <a:buAutoNum type="arabicPeriod"/>
            </a:pPr>
            <a:r>
              <a:rPr lang="ru-RU" b="1" dirty="0" smtClean="0">
                <a:solidFill>
                  <a:srgbClr val="FF0000"/>
                </a:solidFill>
                <a:latin typeface="Monotype Corsiva" pitchFamily="66" charset="0"/>
                <a:cs typeface="Times New Roman" pitchFamily="18" charset="0"/>
              </a:rPr>
              <a:t>Коммуникативная</a:t>
            </a:r>
          </a:p>
          <a:p>
            <a:pPr marL="609600" indent="-609600">
              <a:buFontTx/>
              <a:buAutoNum type="arabicPeriod"/>
            </a:pPr>
            <a:endParaRPr lang="ru-RU" b="1" dirty="0" smtClean="0">
              <a:solidFill>
                <a:srgbClr val="FF0000"/>
              </a:solidFill>
              <a:latin typeface="Monotype Corsiva" pitchFamily="66" charset="0"/>
              <a:cs typeface="Times New Roman" pitchFamily="18" charset="0"/>
            </a:endParaRPr>
          </a:p>
          <a:p>
            <a:pPr marL="609600" indent="-609600">
              <a:buFontTx/>
              <a:buAutoNum type="arabicPeriod"/>
            </a:pPr>
            <a:r>
              <a:rPr lang="ru-RU" b="1" dirty="0" smtClean="0">
                <a:solidFill>
                  <a:srgbClr val="FF0000"/>
                </a:solidFill>
                <a:latin typeface="Monotype Corsiva" pitchFamily="66" charset="0"/>
                <a:cs typeface="Times New Roman" pitchFamily="18" charset="0"/>
              </a:rPr>
              <a:t>Самореализация</a:t>
            </a:r>
          </a:p>
          <a:p>
            <a:pPr marL="609600" indent="-609600">
              <a:buFontTx/>
              <a:buAutoNum type="arabicPeriod"/>
            </a:pPr>
            <a:endParaRPr lang="ru-RU" b="1" dirty="0" smtClean="0">
              <a:solidFill>
                <a:srgbClr val="FF0000"/>
              </a:solidFill>
              <a:latin typeface="Monotype Corsiva" pitchFamily="66" charset="0"/>
              <a:cs typeface="Times New Roman" pitchFamily="18" charset="0"/>
            </a:endParaRPr>
          </a:p>
          <a:p>
            <a:pPr marL="609600" indent="-609600">
              <a:buFontTx/>
              <a:buAutoNum type="arabicPeriod"/>
            </a:pPr>
            <a:r>
              <a:rPr lang="ru-RU" b="1" dirty="0" err="1" smtClean="0">
                <a:solidFill>
                  <a:srgbClr val="FF0000"/>
                </a:solidFill>
                <a:latin typeface="Monotype Corsiva" pitchFamily="66" charset="0"/>
                <a:cs typeface="Times New Roman" pitchFamily="18" charset="0"/>
              </a:rPr>
              <a:t>Игротерапевтическая</a:t>
            </a:r>
            <a:endParaRPr lang="ru-RU" b="1" dirty="0" smtClean="0">
              <a:solidFill>
                <a:srgbClr val="FF0000"/>
              </a:solidFill>
              <a:latin typeface="Monotype Corsiva" pitchFamily="66" charset="0"/>
              <a:cs typeface="Times New Roman" pitchFamily="18" charset="0"/>
            </a:endParaRPr>
          </a:p>
          <a:p>
            <a:pPr marL="609600" indent="-609600">
              <a:buFontTx/>
              <a:buAutoNum type="arabicPeriod"/>
            </a:pPr>
            <a:endParaRPr lang="ru-RU" b="1" dirty="0" smtClean="0">
              <a:solidFill>
                <a:srgbClr val="FF0000"/>
              </a:solidFill>
              <a:latin typeface="Monotype Corsiva" pitchFamily="66" charset="0"/>
              <a:cs typeface="Times New Roman" pitchFamily="18" charset="0"/>
            </a:endParaRPr>
          </a:p>
          <a:p>
            <a:pPr marL="609600" indent="-609600">
              <a:buFontTx/>
              <a:buAutoNum type="arabicPeriod"/>
            </a:pPr>
            <a:r>
              <a:rPr lang="ru-RU" b="1" dirty="0" smtClean="0">
                <a:solidFill>
                  <a:srgbClr val="FF0000"/>
                </a:solidFill>
                <a:latin typeface="Monotype Corsiva" pitchFamily="66" charset="0"/>
                <a:cs typeface="Times New Roman" pitchFamily="18" charset="0"/>
              </a:rPr>
              <a:t>Диагностическая</a:t>
            </a:r>
          </a:p>
          <a:p>
            <a:pPr marL="609600" indent="-609600">
              <a:buFontTx/>
              <a:buAutoNum type="arabicPeriod"/>
            </a:pPr>
            <a:endParaRPr lang="ru-RU" b="1" dirty="0" smtClean="0">
              <a:solidFill>
                <a:srgbClr val="FF0000"/>
              </a:solidFill>
              <a:latin typeface="Monotype Corsiva" pitchFamily="66" charset="0"/>
              <a:cs typeface="Times New Roman" pitchFamily="18" charset="0"/>
            </a:endParaRPr>
          </a:p>
          <a:p>
            <a:pPr marL="609600" indent="-609600">
              <a:buFontTx/>
              <a:buAutoNum type="arabicPeriod"/>
            </a:pPr>
            <a:r>
              <a:rPr lang="ru-RU" b="1" dirty="0" smtClean="0">
                <a:solidFill>
                  <a:srgbClr val="FF0000"/>
                </a:solidFill>
                <a:latin typeface="Monotype Corsiva" pitchFamily="66" charset="0"/>
                <a:cs typeface="Times New Roman" pitchFamily="18" charset="0"/>
              </a:rPr>
              <a:t>6. Межнациональные коммуникации</a:t>
            </a:r>
          </a:p>
          <a:p>
            <a:pPr marL="609600" indent="-609600">
              <a:buFontTx/>
              <a:buAutoNum type="arabicPeriod"/>
            </a:pPr>
            <a:endParaRPr lang="ru-RU" b="1" dirty="0" smtClean="0">
              <a:solidFill>
                <a:srgbClr val="FF0000"/>
              </a:solidFill>
              <a:latin typeface="Monotype Corsiva" pitchFamily="66" charset="0"/>
              <a:cs typeface="Times New Roman" pitchFamily="18" charset="0"/>
            </a:endParaRPr>
          </a:p>
          <a:p>
            <a:pPr marL="609600" indent="-609600">
              <a:buFontTx/>
              <a:buAutoNum type="arabicPeriod"/>
            </a:pPr>
            <a:r>
              <a:rPr lang="ru-RU" b="1" dirty="0" smtClean="0">
                <a:solidFill>
                  <a:srgbClr val="FF0000"/>
                </a:solidFill>
                <a:latin typeface="Monotype Corsiva" pitchFamily="66" charset="0"/>
                <a:cs typeface="Times New Roman" pitchFamily="18" charset="0"/>
              </a:rPr>
              <a:t>Социализация</a:t>
            </a:r>
          </a:p>
          <a:p>
            <a:pPr algn="r"/>
            <a:endParaRPr lang="ru-RU"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Классификация исторических игр:</a:t>
            </a:r>
            <a:endParaRPr lang="ru-RU" dirty="0"/>
          </a:p>
        </p:txBody>
      </p:sp>
      <p:graphicFrame>
        <p:nvGraphicFramePr>
          <p:cNvPr id="3" name="Схема 2"/>
          <p:cNvGraphicFramePr/>
          <p:nvPr>
            <p:extLst>
              <p:ext uri="{D42A27DB-BD31-4B8C-83A1-F6EECF244321}">
                <p14:modId xmlns:p14="http://schemas.microsoft.com/office/powerpoint/2010/main" val="387550997"/>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u="sng" dirty="0" smtClean="0">
                <a:solidFill>
                  <a:srgbClr val="FF0000"/>
                </a:solidFill>
                <a:latin typeface="Comic Sans MS" pitchFamily="66" charset="0"/>
              </a:rPr>
              <a:t>Классификация по структурным элементам урока</a:t>
            </a:r>
            <a:endParaRPr lang="ru-RU" sz="2800" b="1" u="sng" dirty="0">
              <a:solidFill>
                <a:srgbClr val="FF0000"/>
              </a:solidFill>
              <a:latin typeface="Comic Sans MS" pitchFamily="66" charset="0"/>
            </a:endParaRPr>
          </a:p>
        </p:txBody>
      </p:sp>
      <p:sp>
        <p:nvSpPr>
          <p:cNvPr id="3" name="Содержимое 2"/>
          <p:cNvSpPr>
            <a:spLocks noGrp="1"/>
          </p:cNvSpPr>
          <p:nvPr>
            <p:ph idx="1"/>
          </p:nvPr>
        </p:nvSpPr>
        <p:spPr/>
        <p:txBody>
          <a:bodyPr/>
          <a:lstStyle/>
          <a:p>
            <a:pPr marL="633222" indent="-514350">
              <a:buFont typeface="+mj-lt"/>
              <a:buAutoNum type="arabicPeriod"/>
            </a:pPr>
            <a:r>
              <a:rPr lang="ru-RU" b="1" dirty="0" smtClean="0">
                <a:latin typeface="Palatino Linotype" panose="02040502050505030304" pitchFamily="18" charset="0"/>
                <a:cs typeface="Times New Roman" pitchFamily="18" charset="0"/>
              </a:rPr>
              <a:t>игры для изучения нового материала;</a:t>
            </a:r>
          </a:p>
          <a:p>
            <a:pPr marL="633222" indent="-514350">
              <a:buFont typeface="+mj-lt"/>
              <a:buAutoNum type="arabicPeriod"/>
            </a:pPr>
            <a:endParaRPr lang="ru-RU" b="1" dirty="0" smtClean="0">
              <a:latin typeface="Palatino Linotype" panose="02040502050505030304" pitchFamily="18" charset="0"/>
              <a:cs typeface="Times New Roman" pitchFamily="18" charset="0"/>
            </a:endParaRPr>
          </a:p>
          <a:p>
            <a:pPr marL="633222" indent="-514350">
              <a:buFont typeface="+mj-lt"/>
              <a:buAutoNum type="arabicPeriod"/>
            </a:pPr>
            <a:r>
              <a:rPr lang="ru-RU" b="1" dirty="0" smtClean="0">
                <a:latin typeface="Palatino Linotype" panose="02040502050505030304" pitchFamily="18" charset="0"/>
                <a:cs typeface="Times New Roman" pitchFamily="18" charset="0"/>
              </a:rPr>
              <a:t>игры для закрепления;</a:t>
            </a:r>
          </a:p>
          <a:p>
            <a:pPr marL="633222" indent="-514350">
              <a:buFont typeface="+mj-lt"/>
              <a:buAutoNum type="arabicPeriod"/>
            </a:pPr>
            <a:endParaRPr lang="ru-RU" b="1" dirty="0" smtClean="0">
              <a:latin typeface="Palatino Linotype" panose="02040502050505030304" pitchFamily="18" charset="0"/>
              <a:cs typeface="Times New Roman" pitchFamily="18" charset="0"/>
            </a:endParaRPr>
          </a:p>
          <a:p>
            <a:pPr marL="633222" indent="-514350">
              <a:buFont typeface="+mj-lt"/>
              <a:buAutoNum type="arabicPeriod"/>
            </a:pPr>
            <a:r>
              <a:rPr lang="ru-RU" b="1" dirty="0" smtClean="0">
                <a:latin typeface="Palatino Linotype" panose="02040502050505030304" pitchFamily="18" charset="0"/>
                <a:cs typeface="Times New Roman" pitchFamily="18" charset="0"/>
              </a:rPr>
              <a:t>игры для проверки знаний;</a:t>
            </a:r>
          </a:p>
          <a:p>
            <a:pPr marL="633222" indent="-514350">
              <a:buFont typeface="+mj-lt"/>
              <a:buAutoNum type="arabicPeriod"/>
            </a:pPr>
            <a:endParaRPr lang="ru-RU" b="1" dirty="0" smtClean="0">
              <a:latin typeface="Palatino Linotype" panose="02040502050505030304" pitchFamily="18" charset="0"/>
              <a:cs typeface="Times New Roman" pitchFamily="18" charset="0"/>
            </a:endParaRPr>
          </a:p>
          <a:p>
            <a:pPr marL="633222" indent="-514350">
              <a:buFont typeface="+mj-lt"/>
              <a:buAutoNum type="arabicPeriod"/>
            </a:pPr>
            <a:r>
              <a:rPr lang="ru-RU" b="1" dirty="0" smtClean="0">
                <a:latin typeface="Palatino Linotype" panose="02040502050505030304" pitchFamily="18" charset="0"/>
                <a:cs typeface="Times New Roman" pitchFamily="18" charset="0"/>
              </a:rPr>
              <a:t>обучающие игры;</a:t>
            </a:r>
          </a:p>
          <a:p>
            <a:pPr marL="633222" indent="-514350">
              <a:buFont typeface="+mj-lt"/>
              <a:buAutoNum type="arabicPeriod"/>
            </a:pPr>
            <a:endParaRPr lang="ru-RU" b="1" dirty="0" smtClean="0">
              <a:latin typeface="Palatino Linotype" panose="02040502050505030304" pitchFamily="18" charset="0"/>
              <a:cs typeface="Times New Roman" pitchFamily="18" charset="0"/>
            </a:endParaRPr>
          </a:p>
          <a:p>
            <a:pPr marL="633222" indent="-514350">
              <a:buFont typeface="+mj-lt"/>
              <a:buAutoNum type="arabicPeriod"/>
            </a:pPr>
            <a:r>
              <a:rPr lang="ru-RU" b="1" dirty="0" smtClean="0">
                <a:latin typeface="Palatino Linotype" panose="02040502050505030304" pitchFamily="18" charset="0"/>
                <a:cs typeface="Times New Roman" pitchFamily="18" charset="0"/>
              </a:rPr>
              <a:t>релаксационные игры-паузы.</a:t>
            </a:r>
          </a:p>
          <a:p>
            <a:pPr>
              <a:buNone/>
            </a:pPr>
            <a:endParaRPr lang="ru-RU" dirty="0">
              <a:solidFill>
                <a:schemeClr val="accent3">
                  <a:lumMod val="75000"/>
                </a:schemeClr>
              </a:solidFill>
              <a:latin typeface="Palatino Linotype" panose="02040502050505030304"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88680"/>
          </a:xfrm>
        </p:spPr>
        <p:txBody>
          <a:bodyPr>
            <a:normAutofit/>
          </a:bodyPr>
          <a:lstStyle/>
          <a:p>
            <a:pPr algn="ctr"/>
            <a:r>
              <a:rPr lang="ru-RU" sz="1400" dirty="0" smtClean="0">
                <a:latin typeface="Segoe Print" pitchFamily="2" charset="0"/>
              </a:rPr>
              <a:t>Структура организации игры:</a:t>
            </a:r>
            <a:r>
              <a:rPr lang="ru-RU" sz="1400" dirty="0" smtClean="0"/>
              <a:t/>
            </a:r>
            <a:br>
              <a:rPr lang="ru-RU" sz="1400" dirty="0" smtClean="0"/>
            </a:br>
            <a:endParaRPr lang="ru-RU" sz="1400" dirty="0"/>
          </a:p>
        </p:txBody>
      </p:sp>
      <p:sp>
        <p:nvSpPr>
          <p:cNvPr id="3" name="Содержимое 2"/>
          <p:cNvSpPr>
            <a:spLocks noGrp="1"/>
          </p:cNvSpPr>
          <p:nvPr>
            <p:ph idx="1"/>
          </p:nvPr>
        </p:nvSpPr>
        <p:spPr>
          <a:xfrm>
            <a:off x="457200" y="764705"/>
            <a:ext cx="8363272" cy="5904656"/>
          </a:xfrm>
        </p:spPr>
        <p:txBody>
          <a:bodyPr>
            <a:normAutofit fontScale="25000" lnSpcReduction="20000"/>
          </a:bodyPr>
          <a:lstStyle/>
          <a:p>
            <a:pPr marL="633222" lvl="0" indent="-514350">
              <a:buNone/>
            </a:pPr>
            <a:r>
              <a:rPr lang="ru-RU" sz="4800" b="1" dirty="0" smtClean="0">
                <a:solidFill>
                  <a:srgbClr val="002060"/>
                </a:solidFill>
                <a:latin typeface="Segoe Print" pitchFamily="2" charset="0"/>
                <a:cs typeface="Times New Roman" pitchFamily="18" charset="0"/>
              </a:rPr>
              <a:t>1. Выбор игры</a:t>
            </a:r>
          </a:p>
          <a:p>
            <a:pPr marL="633222" lvl="0" indent="-514350">
              <a:buNone/>
            </a:pPr>
            <a:endParaRPr lang="ru-RU" sz="4800" b="1" dirty="0" smtClean="0">
              <a:solidFill>
                <a:srgbClr val="002060"/>
              </a:solidFill>
              <a:latin typeface="Segoe Print" pitchFamily="2" charset="0"/>
              <a:cs typeface="Times New Roman" pitchFamily="18" charset="0"/>
            </a:endParaRPr>
          </a:p>
          <a:p>
            <a:pPr marL="633222" lvl="0" indent="-514350">
              <a:buNone/>
            </a:pPr>
            <a:r>
              <a:rPr lang="ru-RU" sz="4800" b="1" dirty="0" smtClean="0">
                <a:solidFill>
                  <a:srgbClr val="002060"/>
                </a:solidFill>
                <a:latin typeface="Segoe Print" pitchFamily="2" charset="0"/>
                <a:cs typeface="Times New Roman" pitchFamily="18" charset="0"/>
              </a:rPr>
              <a:t>2. Подготовка игры</a:t>
            </a:r>
          </a:p>
          <a:p>
            <a:pPr marL="633222" lvl="0" indent="-514350">
              <a:buNone/>
            </a:pPr>
            <a:endParaRPr lang="ru-RU" sz="4800" b="1" dirty="0" smtClean="0">
              <a:solidFill>
                <a:srgbClr val="002060"/>
              </a:solidFill>
              <a:latin typeface="Segoe Print" pitchFamily="2" charset="0"/>
              <a:cs typeface="Times New Roman" pitchFamily="18" charset="0"/>
            </a:endParaRPr>
          </a:p>
          <a:p>
            <a:pPr marL="633222" indent="-514350">
              <a:buNone/>
            </a:pPr>
            <a:r>
              <a:rPr lang="ru-RU" sz="4800" b="1" dirty="0" smtClean="0">
                <a:solidFill>
                  <a:srgbClr val="002060"/>
                </a:solidFill>
                <a:latin typeface="Segoe Print" pitchFamily="2" charset="0"/>
                <a:cs typeface="Times New Roman" pitchFamily="18" charset="0"/>
              </a:rPr>
              <a:t>а) предварительная подготовка учащихся к игре (не всегда)</a:t>
            </a:r>
          </a:p>
          <a:p>
            <a:pPr marL="633222" indent="-514350">
              <a:buNone/>
            </a:pPr>
            <a:r>
              <a:rPr lang="ru-RU" sz="4800" b="1" dirty="0" smtClean="0">
                <a:solidFill>
                  <a:srgbClr val="002060"/>
                </a:solidFill>
                <a:latin typeface="Segoe Print" pitchFamily="2" charset="0"/>
                <a:cs typeface="Times New Roman" pitchFamily="18" charset="0"/>
              </a:rPr>
              <a:t>б) подготовка непосредственно перед игрой (должна быть направлена на создание эмоционального игрового настроения)</a:t>
            </a:r>
          </a:p>
          <a:p>
            <a:pPr marL="633222" indent="-514350">
              <a:buNone/>
            </a:pPr>
            <a:endParaRPr lang="ru-RU" sz="4800" b="1" dirty="0" smtClean="0">
              <a:solidFill>
                <a:srgbClr val="002060"/>
              </a:solidFill>
              <a:latin typeface="Segoe Print" pitchFamily="2" charset="0"/>
              <a:cs typeface="Times New Roman" pitchFamily="18" charset="0"/>
            </a:endParaRPr>
          </a:p>
          <a:p>
            <a:pPr marL="633222" lvl="0" indent="-514350">
              <a:buNone/>
            </a:pPr>
            <a:r>
              <a:rPr lang="ru-RU" sz="4800" b="1" dirty="0" smtClean="0">
                <a:solidFill>
                  <a:srgbClr val="002060"/>
                </a:solidFill>
                <a:latin typeface="Segoe Print" pitchFamily="2" charset="0"/>
                <a:cs typeface="Times New Roman" pitchFamily="18" charset="0"/>
              </a:rPr>
              <a:t>3. Введение в игру</a:t>
            </a:r>
          </a:p>
          <a:p>
            <a:pPr marL="633222" lvl="0" indent="-514350">
              <a:buNone/>
            </a:pPr>
            <a:endParaRPr lang="ru-RU" sz="4800" b="1" dirty="0" smtClean="0">
              <a:solidFill>
                <a:srgbClr val="002060"/>
              </a:solidFill>
              <a:latin typeface="Segoe Print" pitchFamily="2" charset="0"/>
              <a:cs typeface="Times New Roman" pitchFamily="18" charset="0"/>
            </a:endParaRPr>
          </a:p>
          <a:p>
            <a:pPr marL="633222" indent="-514350">
              <a:buNone/>
            </a:pPr>
            <a:r>
              <a:rPr lang="ru-RU" sz="4800" b="1" dirty="0" smtClean="0">
                <a:solidFill>
                  <a:srgbClr val="002060"/>
                </a:solidFill>
                <a:latin typeface="Segoe Print" pitchFamily="2" charset="0"/>
                <a:cs typeface="Times New Roman" pitchFamily="18" charset="0"/>
              </a:rPr>
              <a:t>а) предложение игры детям</a:t>
            </a:r>
          </a:p>
          <a:p>
            <a:pPr marL="633222" indent="-514350">
              <a:buNone/>
            </a:pPr>
            <a:r>
              <a:rPr lang="ru-RU" sz="4800" b="1" dirty="0" smtClean="0">
                <a:solidFill>
                  <a:srgbClr val="002060"/>
                </a:solidFill>
                <a:latin typeface="Segoe Print" pitchFamily="2" charset="0"/>
                <a:cs typeface="Times New Roman" pitchFamily="18" charset="0"/>
              </a:rPr>
              <a:t>б) объяснение правил игры</a:t>
            </a:r>
          </a:p>
          <a:p>
            <a:pPr lvl="0">
              <a:buNone/>
            </a:pPr>
            <a:r>
              <a:rPr lang="ru-RU" sz="4800" b="1" dirty="0" smtClean="0">
                <a:solidFill>
                  <a:srgbClr val="002060"/>
                </a:solidFill>
                <a:latin typeface="Segoe Print" pitchFamily="2" charset="0"/>
                <a:cs typeface="Times New Roman" pitchFamily="18" charset="0"/>
              </a:rPr>
              <a:t>в) выбор участников игры4. Ход игры</a:t>
            </a:r>
          </a:p>
          <a:p>
            <a:pPr lvl="0">
              <a:buNone/>
            </a:pPr>
            <a:endParaRPr lang="ru-RU" sz="4800" b="1" dirty="0" smtClean="0">
              <a:solidFill>
                <a:srgbClr val="002060"/>
              </a:solidFill>
              <a:latin typeface="Segoe Print" pitchFamily="2" charset="0"/>
              <a:cs typeface="Times New Roman" pitchFamily="18" charset="0"/>
            </a:endParaRPr>
          </a:p>
          <a:p>
            <a:pPr>
              <a:buNone/>
            </a:pPr>
            <a:r>
              <a:rPr lang="ru-RU" sz="4800" b="1" dirty="0" smtClean="0">
                <a:solidFill>
                  <a:srgbClr val="002060"/>
                </a:solidFill>
                <a:latin typeface="Segoe Print" pitchFamily="2" charset="0"/>
                <a:cs typeface="Times New Roman" pitchFamily="18" charset="0"/>
              </a:rPr>
              <a:t>Чем интересны и занимательней игра, тем больший развивающий, образовательный и воспитательный результаты могут быть достигнуты.</a:t>
            </a:r>
          </a:p>
          <a:p>
            <a:pPr>
              <a:buNone/>
            </a:pPr>
            <a:endParaRPr lang="ru-RU" sz="4800" b="1" dirty="0" smtClean="0">
              <a:solidFill>
                <a:srgbClr val="002060"/>
              </a:solidFill>
              <a:latin typeface="Segoe Print" pitchFamily="2" charset="0"/>
              <a:cs typeface="Times New Roman" pitchFamily="18" charset="0"/>
            </a:endParaRPr>
          </a:p>
          <a:p>
            <a:pPr>
              <a:buNone/>
            </a:pPr>
            <a:r>
              <a:rPr lang="ru-RU" sz="4800" b="1" dirty="0" smtClean="0">
                <a:solidFill>
                  <a:srgbClr val="002060"/>
                </a:solidFill>
                <a:latin typeface="Segoe Print" pitchFamily="2" charset="0"/>
                <a:cs typeface="Times New Roman" pitchFamily="18" charset="0"/>
              </a:rPr>
              <a:t>а) начало игры (уточнение нюансов)</a:t>
            </a:r>
          </a:p>
          <a:p>
            <a:pPr>
              <a:buNone/>
            </a:pPr>
            <a:r>
              <a:rPr lang="ru-RU" sz="4800" b="1" dirty="0" smtClean="0">
                <a:solidFill>
                  <a:srgbClr val="002060"/>
                </a:solidFill>
                <a:latin typeface="Segoe Print" pitchFamily="2" charset="0"/>
                <a:cs typeface="Times New Roman" pitchFamily="18" charset="0"/>
              </a:rPr>
              <a:t>б) развитие (кульминация)</a:t>
            </a:r>
          </a:p>
          <a:p>
            <a:pPr>
              <a:buNone/>
            </a:pPr>
            <a:r>
              <a:rPr lang="ru-RU" sz="4800" b="1" dirty="0" smtClean="0">
                <a:solidFill>
                  <a:srgbClr val="002060"/>
                </a:solidFill>
                <a:latin typeface="Segoe Print" pitchFamily="2" charset="0"/>
                <a:cs typeface="Times New Roman" pitchFamily="18" charset="0"/>
              </a:rPr>
              <a:t>в) заключение (важно вовремя поставить точку)</a:t>
            </a:r>
          </a:p>
          <a:p>
            <a:pPr>
              <a:buNone/>
            </a:pPr>
            <a:endParaRPr lang="ru-RU" sz="4800" b="1" dirty="0" smtClean="0">
              <a:solidFill>
                <a:srgbClr val="002060"/>
              </a:solidFill>
              <a:latin typeface="Segoe Print" pitchFamily="2" charset="0"/>
              <a:cs typeface="Times New Roman" pitchFamily="18" charset="0"/>
            </a:endParaRPr>
          </a:p>
          <a:p>
            <a:pPr lvl="0">
              <a:buNone/>
            </a:pPr>
            <a:r>
              <a:rPr lang="ru-RU" sz="4800" b="1" dirty="0" smtClean="0">
                <a:solidFill>
                  <a:srgbClr val="002060"/>
                </a:solidFill>
                <a:latin typeface="Segoe Print" pitchFamily="2" charset="0"/>
                <a:cs typeface="Times New Roman" pitchFamily="18" charset="0"/>
              </a:rPr>
              <a:t>5. Подведение итогов.</a:t>
            </a:r>
          </a:p>
          <a:p>
            <a:pPr lvl="0">
              <a:buNone/>
            </a:pPr>
            <a:endParaRPr lang="ru-RU" sz="4800" b="1" dirty="0" smtClean="0">
              <a:solidFill>
                <a:srgbClr val="002060"/>
              </a:solidFill>
              <a:latin typeface="Segoe Print" pitchFamily="2" charset="0"/>
              <a:cs typeface="Times New Roman" pitchFamily="18" charset="0"/>
            </a:endParaRPr>
          </a:p>
          <a:p>
            <a:pPr>
              <a:buNone/>
            </a:pPr>
            <a:r>
              <a:rPr lang="ru-RU" sz="4800" b="1" dirty="0" smtClean="0">
                <a:solidFill>
                  <a:srgbClr val="002060"/>
                </a:solidFill>
                <a:latin typeface="Segoe Print" pitchFamily="2" charset="0"/>
                <a:cs typeface="Times New Roman" pitchFamily="18" charset="0"/>
              </a:rPr>
              <a:t>6. Оценка и поощрение школьников</a:t>
            </a:r>
          </a:p>
          <a:p>
            <a:pPr>
              <a:buNone/>
            </a:pPr>
            <a:endParaRPr lang="ru-RU" sz="4800" b="1" dirty="0" smtClean="0">
              <a:solidFill>
                <a:srgbClr val="002060"/>
              </a:solidFill>
              <a:latin typeface="Segoe Print" pitchFamily="2" charset="0"/>
              <a:cs typeface="Times New Roman" pitchFamily="18" charset="0"/>
            </a:endParaRPr>
          </a:p>
          <a:p>
            <a:pPr lvl="0">
              <a:buNone/>
            </a:pPr>
            <a:r>
              <a:rPr lang="ru-RU" sz="4800" b="1" dirty="0" smtClean="0">
                <a:solidFill>
                  <a:srgbClr val="002060"/>
                </a:solidFill>
                <a:latin typeface="Segoe Print" pitchFamily="2" charset="0"/>
                <a:cs typeface="Times New Roman" pitchFamily="18" charset="0"/>
              </a:rPr>
              <a:t>7. Анализ игры (обсуждение, анкетирование, оценка эмоционального состояния.)</a:t>
            </a:r>
          </a:p>
          <a:p>
            <a:pPr marL="633222" indent="-514350">
              <a:buNone/>
            </a:pPr>
            <a:endParaRPr lang="ru-RU" b="1"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Подведение итогов. </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b="1" dirty="0" smtClean="0"/>
              <a:t>  </a:t>
            </a:r>
            <a:r>
              <a:rPr lang="ru-RU" b="1" u="sng" dirty="0" smtClean="0">
                <a:latin typeface="Times New Roman" pitchFamily="18" charset="0"/>
                <a:cs typeface="Times New Roman" pitchFamily="18" charset="0"/>
              </a:rPr>
              <a:t>Подведение итогов игры </a:t>
            </a:r>
          </a:p>
          <a:p>
            <a:pPr>
              <a:buNone/>
            </a:pPr>
            <a:r>
              <a:rPr lang="ru-RU" b="1" u="sng" dirty="0" smtClean="0">
                <a:latin typeface="Times New Roman" pitchFamily="18" charset="0"/>
                <a:cs typeface="Times New Roman" pitchFamily="18" charset="0"/>
              </a:rPr>
              <a:t>включает в себя :</a:t>
            </a:r>
          </a:p>
          <a:p>
            <a:pPr>
              <a:buNone/>
            </a:pP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дидактический результат (что нового учащиеся узнали, как справились с заданием, чему научились)</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игровой результат (кто оказался лучшим, и что помогло ему достичь победы).</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64672"/>
          </a:xfrm>
        </p:spPr>
        <p:txBody>
          <a:bodyPr>
            <a:normAutofit fontScale="90000"/>
          </a:bodyPr>
          <a:lstStyle/>
          <a:p>
            <a:pPr algn="ctr"/>
            <a:r>
              <a:rPr lang="ru-RU" dirty="0" smtClean="0"/>
              <a:t/>
            </a:r>
            <a:br>
              <a:rPr lang="ru-RU" dirty="0" smtClean="0"/>
            </a:br>
            <a:r>
              <a:rPr lang="ru-RU" dirty="0" smtClean="0"/>
              <a:t> </a:t>
            </a:r>
            <a:r>
              <a:rPr lang="ru-RU" sz="4900" b="1" u="sng" dirty="0" smtClean="0">
                <a:solidFill>
                  <a:srgbClr val="FF0000"/>
                </a:solidFill>
                <a:latin typeface="Segoe Print" pitchFamily="2" charset="0"/>
              </a:rPr>
              <a:t>Игры  для проверки знаний</a:t>
            </a:r>
            <a:r>
              <a:rPr lang="ru-RU" sz="4900" b="1" u="sng" dirty="0" smtClean="0">
                <a:latin typeface="Segoe Print" pitchFamily="2" charset="0"/>
              </a:rPr>
              <a:t>.</a:t>
            </a:r>
            <a:endParaRPr lang="ru-RU" b="1" u="sng" dirty="0">
              <a:latin typeface="Segoe Print" pitchFamily="2" charset="0"/>
            </a:endParaRPr>
          </a:p>
        </p:txBody>
      </p:sp>
      <p:sp>
        <p:nvSpPr>
          <p:cNvPr id="3" name="Содержимое 2"/>
          <p:cNvSpPr>
            <a:spLocks noGrp="1"/>
          </p:cNvSpPr>
          <p:nvPr>
            <p:ph idx="1"/>
          </p:nvPr>
        </p:nvSpPr>
        <p:spPr/>
        <p:txBody>
          <a:bodyPr>
            <a:normAutofit fontScale="62500" lnSpcReduction="20000"/>
          </a:bodyPr>
          <a:lstStyle/>
          <a:p>
            <a:r>
              <a:rPr lang="ru-RU" b="1" dirty="0" smtClean="0">
                <a:latin typeface="Times New Roman" pitchFamily="18" charset="0"/>
                <a:cs typeface="Times New Roman" pitchFamily="18" charset="0"/>
              </a:rPr>
              <a:t>Для работы с терминами использую игру с правилами </a:t>
            </a:r>
            <a:r>
              <a:rPr lang="ru-RU" b="1" dirty="0" smtClean="0">
                <a:solidFill>
                  <a:srgbClr val="FF0000"/>
                </a:solidFill>
                <a:latin typeface="Times New Roman" pitchFamily="18" charset="0"/>
                <a:cs typeface="Times New Roman" pitchFamily="18" charset="0"/>
              </a:rPr>
              <a:t>«Переводчик». </a:t>
            </a:r>
          </a:p>
          <a:p>
            <a:endParaRPr lang="ru-RU" b="1" dirty="0" smtClean="0">
              <a:solidFill>
                <a:srgbClr val="FF0000"/>
              </a:solidFill>
              <a:latin typeface="Times New Roman" pitchFamily="18" charset="0"/>
              <a:cs typeface="Times New Roman" pitchFamily="18" charset="0"/>
            </a:endParaRPr>
          </a:p>
          <a:p>
            <a:r>
              <a:rPr lang="ru-RU" b="1" dirty="0" smtClean="0">
                <a:latin typeface="Times New Roman" pitchFamily="18" charset="0"/>
                <a:cs typeface="Times New Roman" pitchFamily="18" charset="0"/>
              </a:rPr>
              <a:t>Некоторые определения усваиваются с трудом из-за сложности научного языка. Школьники зазубривают, не понимая их смысла.</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В данной игре детям предлагается сказать историческую фразу другими словами, перевести с «научного» языка на «доступный».</a:t>
            </a:r>
          </a:p>
          <a:p>
            <a:endParaRPr lang="ru-RU" b="1" dirty="0" smtClean="0">
              <a:latin typeface="Times New Roman" pitchFamily="18" charset="0"/>
              <a:cs typeface="Times New Roman" pitchFamily="18" charset="0"/>
            </a:endParaRPr>
          </a:p>
          <a:p>
            <a:pPr algn="ctr">
              <a:buNone/>
            </a:pPr>
            <a:r>
              <a:rPr lang="ru-RU" b="1" dirty="0" smtClean="0">
                <a:solidFill>
                  <a:srgbClr val="FF0000"/>
                </a:solidFill>
                <a:latin typeface="Times New Roman" pitchFamily="18" charset="0"/>
                <a:cs typeface="Times New Roman" pitchFamily="18" charset="0"/>
              </a:rPr>
              <a:t>Еще один вариант игры: </a:t>
            </a:r>
            <a:r>
              <a:rPr lang="ru-RU" b="1" dirty="0" smtClean="0">
                <a:latin typeface="Times New Roman" pitchFamily="18" charset="0"/>
                <a:cs typeface="Times New Roman" pitchFamily="18" charset="0"/>
              </a:rPr>
              <a:t>учащиеся работают в парах – один называет понятие, другой дает определение, т.е. переводит. </a:t>
            </a:r>
          </a:p>
          <a:p>
            <a:pPr algn="ctr">
              <a:buNone/>
            </a:pPr>
            <a:endParaRPr lang="ru-RU" b="1" dirty="0" smtClean="0">
              <a:solidFill>
                <a:srgbClr val="FF0000"/>
              </a:solidFill>
              <a:latin typeface="Times New Roman" pitchFamily="18" charset="0"/>
              <a:cs typeface="Times New Roman" pitchFamily="18" charset="0"/>
            </a:endParaRPr>
          </a:p>
          <a:p>
            <a:pPr algn="ctr">
              <a:buNone/>
            </a:pPr>
            <a:r>
              <a:rPr lang="ru-RU" b="1" dirty="0" smtClean="0">
                <a:solidFill>
                  <a:srgbClr val="FF0000"/>
                </a:solidFill>
                <a:latin typeface="Times New Roman" pitchFamily="18" charset="0"/>
                <a:cs typeface="Times New Roman" pitchFamily="18" charset="0"/>
              </a:rPr>
              <a:t>«Реставрация»</a:t>
            </a:r>
          </a:p>
          <a:p>
            <a:r>
              <a:rPr lang="ru-RU" b="1" dirty="0" smtClean="0">
                <a:latin typeface="Times New Roman" pitchFamily="18" charset="0"/>
                <a:cs typeface="Times New Roman" pitchFamily="18" charset="0"/>
              </a:rPr>
              <a:t> В этой игре  сочетается методический прием конспективного изложения с подготовкой учащихся к умению создавать конспект и работать с ним.</a:t>
            </a:r>
          </a:p>
          <a:p>
            <a:r>
              <a:rPr lang="ru-RU" b="1" dirty="0" smtClean="0">
                <a:latin typeface="Times New Roman" pitchFamily="18" charset="0"/>
                <a:cs typeface="Times New Roman" pitchFamily="18" charset="0"/>
              </a:rPr>
              <a:t>Учитель предваряет игру примерно следующим образом:</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«Представьте себе, что вы — работники архива и нашли древние листы, местами почерневшие от сырости; чернила во многих местах размылись или выцвели. Вам надо восстановить текст».</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Autofit/>
          </a:bodyPr>
          <a:lstStyle/>
          <a:p>
            <a:pPr algn="ctr"/>
            <a:r>
              <a:rPr lang="ru-RU" sz="3200" b="1" i="1" u="sng" dirty="0" smtClean="0">
                <a:latin typeface="Palatino Linotype" panose="02040502050505030304" pitchFamily="18" charset="0"/>
              </a:rPr>
              <a:t>Игры для изучения нового материала</a:t>
            </a:r>
            <a:endParaRPr lang="ru-RU" sz="3200" b="1" i="1" u="sng" dirty="0">
              <a:latin typeface="Palatino Linotype" panose="02040502050505030304" pitchFamily="18" charset="0"/>
            </a:endParaRPr>
          </a:p>
        </p:txBody>
      </p:sp>
      <p:sp>
        <p:nvSpPr>
          <p:cNvPr id="3" name="Содержимое 2"/>
          <p:cNvSpPr>
            <a:spLocks noGrp="1"/>
          </p:cNvSpPr>
          <p:nvPr>
            <p:ph idx="1"/>
          </p:nvPr>
        </p:nvSpPr>
        <p:spPr>
          <a:xfrm>
            <a:off x="0" y="1643051"/>
            <a:ext cx="8929718" cy="5214950"/>
          </a:xfrm>
        </p:spPr>
        <p:txBody>
          <a:bodyPr>
            <a:normAutofit/>
          </a:bodyPr>
          <a:lstStyle/>
          <a:p>
            <a:r>
              <a:rPr lang="ru-RU" sz="2200" b="1" dirty="0" smtClean="0">
                <a:latin typeface="Times New Roman" pitchFamily="18" charset="0"/>
                <a:cs typeface="Times New Roman" pitchFamily="18" charset="0"/>
              </a:rPr>
              <a:t>Игра </a:t>
            </a:r>
            <a:r>
              <a:rPr lang="ru-RU" sz="2200" b="1" dirty="0" smtClean="0">
                <a:solidFill>
                  <a:srgbClr val="FF0000"/>
                </a:solidFill>
                <a:latin typeface="Times New Roman" pitchFamily="18" charset="0"/>
                <a:cs typeface="Times New Roman" pitchFamily="18" charset="0"/>
              </a:rPr>
              <a:t>«Три предложения» </a:t>
            </a:r>
            <a:r>
              <a:rPr lang="ru-RU" sz="2200" b="1" dirty="0" smtClean="0">
                <a:latin typeface="Times New Roman" pitchFamily="18" charset="0"/>
                <a:cs typeface="Times New Roman" pitchFamily="18" charset="0"/>
              </a:rPr>
              <a:t>используется при изложении устного материала. Учащимся необходимо внимательно прослушать и передать содержание рассказа тремя простыми предложениями. </a:t>
            </a:r>
          </a:p>
          <a:p>
            <a:r>
              <a:rPr lang="ru-RU" sz="2200" b="1" dirty="0" smtClean="0">
                <a:latin typeface="Times New Roman" pitchFamily="18" charset="0"/>
                <a:cs typeface="Times New Roman" pitchFamily="18" charset="0"/>
              </a:rPr>
              <a:t>Эту игру можно использовать при работе с текстом параграфа, записать три предложения в тетрадь. </a:t>
            </a:r>
          </a:p>
          <a:p>
            <a:pPr algn="ctr">
              <a:buNone/>
            </a:pPr>
            <a:r>
              <a:rPr lang="ru-RU" sz="2200" b="1" dirty="0" smtClean="0">
                <a:latin typeface="Times New Roman" pitchFamily="18" charset="0"/>
                <a:cs typeface="Times New Roman" pitchFamily="18" charset="0"/>
              </a:rPr>
              <a:t>Правила игры: кому удастся точнее и короче уложить содержание прочитанного, услышанного.</a:t>
            </a:r>
            <a:r>
              <a:rPr lang="ru-RU" sz="2200" b="1" dirty="0" smtClean="0">
                <a:solidFill>
                  <a:srgbClr val="FF0000"/>
                </a:solidFill>
                <a:latin typeface="Times New Roman" pitchFamily="18" charset="0"/>
                <a:cs typeface="Times New Roman" pitchFamily="18" charset="0"/>
              </a:rPr>
              <a:t> </a:t>
            </a:r>
          </a:p>
          <a:p>
            <a:pPr algn="ctr">
              <a:buNone/>
            </a:pPr>
            <a:r>
              <a:rPr lang="ru-RU" sz="2200" b="1" dirty="0" smtClean="0">
                <a:solidFill>
                  <a:srgbClr val="FF0000"/>
                </a:solidFill>
                <a:latin typeface="Times New Roman" pitchFamily="18" charset="0"/>
                <a:cs typeface="Times New Roman" pitchFamily="18" charset="0"/>
              </a:rPr>
              <a:t>Чистая доска</a:t>
            </a:r>
            <a:endParaRPr lang="ru-RU" sz="2200" b="1" i="1" dirty="0" smtClean="0">
              <a:solidFill>
                <a:srgbClr val="FF0000"/>
              </a:solidFill>
              <a:latin typeface="Times New Roman" pitchFamily="18" charset="0"/>
              <a:cs typeface="Times New Roman" pitchFamily="18" charset="0"/>
            </a:endParaRPr>
          </a:p>
          <a:p>
            <a:r>
              <a:rPr lang="ru-RU" sz="2200" b="1" dirty="0" smtClean="0">
                <a:solidFill>
                  <a:srgbClr val="FF0000"/>
                </a:solidFill>
                <a:latin typeface="Times New Roman" pitchFamily="18" charset="0"/>
                <a:cs typeface="Times New Roman" pitchFamily="18" charset="0"/>
              </a:rPr>
              <a:t> </a:t>
            </a:r>
            <a:r>
              <a:rPr lang="ru-RU" sz="2200" b="1" dirty="0" smtClean="0">
                <a:latin typeface="Times New Roman" pitchFamily="18" charset="0"/>
                <a:cs typeface="Times New Roman" pitchFamily="18" charset="0"/>
              </a:rPr>
              <a:t>Заранее учитель пишет на доске план урока. </a:t>
            </a:r>
          </a:p>
          <a:p>
            <a:r>
              <a:rPr lang="ru-RU" sz="2200" b="1" dirty="0" smtClean="0">
                <a:latin typeface="Times New Roman" pitchFamily="18" charset="0"/>
                <a:cs typeface="Times New Roman" pitchFamily="18" charset="0"/>
              </a:rPr>
              <a:t>После объяснения одного пункта учитель стирает этот пункт с доски.</a:t>
            </a:r>
          </a:p>
          <a:p>
            <a:r>
              <a:rPr lang="ru-RU" sz="2200" b="1" dirty="0" smtClean="0">
                <a:latin typeface="Times New Roman" pitchFamily="18" charset="0"/>
                <a:cs typeface="Times New Roman" pitchFamily="18" charset="0"/>
              </a:rPr>
              <a:t> До закрепления урока доска должна быть чистой. </a:t>
            </a:r>
          </a:p>
          <a:p>
            <a:r>
              <a:rPr lang="ru-RU" sz="2200" b="1" dirty="0" smtClean="0">
                <a:latin typeface="Times New Roman" pitchFamily="18" charset="0"/>
                <a:cs typeface="Times New Roman" pitchFamily="18" charset="0"/>
              </a:rPr>
              <a:t>Учащиеся по памяти воспроизводят план урока.</a:t>
            </a:r>
          </a:p>
          <a:p>
            <a:endParaRPr lang="ru-RU" b="1" dirty="0" smtClean="0">
              <a:latin typeface="Times New Roman" pitchFamily="18" charset="0"/>
              <a:cs typeface="Times New Roman" pitchFamily="18" charset="0"/>
            </a:endParaRPr>
          </a:p>
          <a:p>
            <a:endParaRPr lang="ru-RU" b="1" dirty="0" smtClean="0"/>
          </a:p>
          <a:p>
            <a:endParaRPr lang="ru-RU" b="1" dirty="0" smtClean="0"/>
          </a:p>
          <a:p>
            <a:pPr>
              <a:buNone/>
            </a:pPr>
            <a:endParaRPr lang="ru-RU" b="1" dirty="0" smtClean="0"/>
          </a:p>
          <a:p>
            <a:endParaRPr lang="ru-RU" b="1" dirty="0" smtClean="0"/>
          </a:p>
          <a:p>
            <a:endParaRPr lang="ru-RU"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547813" y="260350"/>
            <a:ext cx="6192837" cy="461665"/>
          </a:xfrm>
          <a:prstGeom prst="rect">
            <a:avLst/>
          </a:prstGeom>
          <a:noFill/>
          <a:ln w="9525">
            <a:noFill/>
            <a:miter lim="800000"/>
            <a:headEnd/>
            <a:tailEnd/>
          </a:ln>
        </p:spPr>
        <p:txBody>
          <a:bodyPr>
            <a:spAutoFit/>
          </a:bodyPr>
          <a:lstStyle/>
          <a:p>
            <a:pPr algn="ctr"/>
            <a:r>
              <a:rPr lang="ru-RU" sz="2400" b="1" dirty="0" smtClean="0">
                <a:solidFill>
                  <a:srgbClr val="FF0000"/>
                </a:solidFill>
              </a:rPr>
              <a:t>МКОУ «</a:t>
            </a:r>
            <a:r>
              <a:rPr lang="ru-RU" sz="2400" b="1" dirty="0" err="1" smtClean="0">
                <a:solidFill>
                  <a:srgbClr val="FF0000"/>
                </a:solidFill>
              </a:rPr>
              <a:t>Шаласинская</a:t>
            </a:r>
            <a:r>
              <a:rPr lang="ru-RU" sz="2400" b="1" dirty="0" smtClean="0">
                <a:solidFill>
                  <a:srgbClr val="FF0000"/>
                </a:solidFill>
              </a:rPr>
              <a:t> СОШ»</a:t>
            </a:r>
            <a:endParaRPr lang="ru-RU" sz="2400" b="1" dirty="0">
              <a:solidFill>
                <a:srgbClr val="FF0000"/>
              </a:solidFill>
            </a:endParaRPr>
          </a:p>
        </p:txBody>
      </p:sp>
      <p:pic>
        <p:nvPicPr>
          <p:cNvPr id="7171" name="Picture 5" descr="МАНАДА"/>
          <p:cNvPicPr>
            <a:picLocks noChangeAspect="1" noChangeArrowheads="1"/>
          </p:cNvPicPr>
          <p:nvPr/>
        </p:nvPicPr>
        <p:blipFill>
          <a:blip r:embed="rId2" cstate="print">
            <a:clrChange>
              <a:clrFrom>
                <a:srgbClr val="FFFFFF"/>
              </a:clrFrom>
              <a:clrTo>
                <a:srgbClr val="FFFFFF">
                  <a:alpha val="0"/>
                </a:srgbClr>
              </a:clrTo>
            </a:clrChange>
          </a:blip>
          <a:srcRect t="10506" r="49893" b="18398"/>
          <a:stretch>
            <a:fillRect/>
          </a:stretch>
        </p:blipFill>
        <p:spPr bwMode="auto">
          <a:xfrm>
            <a:off x="7092280" y="260350"/>
            <a:ext cx="1863293" cy="1728490"/>
          </a:xfrm>
          <a:prstGeom prst="rect">
            <a:avLst/>
          </a:prstGeom>
          <a:solidFill>
            <a:schemeClr val="tx2"/>
          </a:solidFill>
          <a:ln w="9525">
            <a:solidFill>
              <a:schemeClr val="tx1"/>
            </a:solidFill>
            <a:miter lim="800000"/>
            <a:headEnd/>
            <a:tailEnd/>
          </a:ln>
        </p:spPr>
      </p:pic>
      <p:pic>
        <p:nvPicPr>
          <p:cNvPr id="7172" name="Picture 6" descr="апр"/>
          <p:cNvPicPr>
            <a:picLocks noChangeAspect="1" noChangeArrowheads="1"/>
          </p:cNvPicPr>
          <p:nvPr/>
        </p:nvPicPr>
        <p:blipFill>
          <a:blip r:embed="rId3" cstate="print">
            <a:clrChange>
              <a:clrFrom>
                <a:srgbClr val="FBF7F6"/>
              </a:clrFrom>
              <a:clrTo>
                <a:srgbClr val="FBF7F6">
                  <a:alpha val="0"/>
                </a:srgbClr>
              </a:clrTo>
            </a:clrChange>
          </a:blip>
          <a:srcRect/>
          <a:stretch>
            <a:fillRect/>
          </a:stretch>
        </p:blipFill>
        <p:spPr bwMode="auto">
          <a:xfrm>
            <a:off x="179388" y="188912"/>
            <a:ext cx="1800324" cy="1727919"/>
          </a:xfrm>
          <a:prstGeom prst="rect">
            <a:avLst/>
          </a:prstGeom>
          <a:noFill/>
          <a:ln w="9525">
            <a:noFill/>
            <a:miter lim="800000"/>
            <a:headEnd/>
            <a:tailEnd/>
          </a:ln>
        </p:spPr>
      </p:pic>
      <p:pic>
        <p:nvPicPr>
          <p:cNvPr id="7173" name="Picture 7" descr="3D 1024x768 41"/>
          <p:cNvPicPr>
            <a:picLocks noGrp="1" noChangeAspect="1" noChangeArrowheads="1"/>
          </p:cNvPicPr>
          <p:nvPr>
            <p:ph type="subTitle" idx="4294967295"/>
          </p:nvPr>
        </p:nvPicPr>
        <p:blipFill>
          <a:blip r:embed="rId4" cstate="print"/>
          <a:srcRect/>
          <a:stretch>
            <a:fillRect/>
          </a:stretch>
        </p:blipFill>
        <p:spPr>
          <a:xfrm>
            <a:off x="179388" y="3933056"/>
            <a:ext cx="4320604" cy="2716983"/>
          </a:xfrm>
          <a:noFill/>
        </p:spPr>
      </p:pic>
      <p:sp>
        <p:nvSpPr>
          <p:cNvPr id="138248" name="Rectangle 8"/>
          <p:cNvSpPr>
            <a:spLocks noChangeArrowheads="1"/>
          </p:cNvSpPr>
          <p:nvPr/>
        </p:nvSpPr>
        <p:spPr bwMode="auto">
          <a:xfrm>
            <a:off x="4572000" y="4365104"/>
            <a:ext cx="4104456" cy="954107"/>
          </a:xfrm>
          <a:prstGeom prst="rect">
            <a:avLst/>
          </a:prstGeom>
          <a:noFill/>
          <a:ln w="9525">
            <a:solidFill>
              <a:schemeClr val="tx1"/>
            </a:solidFill>
            <a:miter lim="800000"/>
            <a:headEnd/>
            <a:tailEnd/>
          </a:ln>
        </p:spPr>
        <p:txBody>
          <a:bodyPr wrap="square">
            <a:spAutoFit/>
          </a:bodyPr>
          <a:lstStyle/>
          <a:p>
            <a:pPr algn="ctr">
              <a:defRPr/>
            </a:pPr>
            <a:r>
              <a:rPr lang="ru-RU" sz="2800" b="1" dirty="0" smtClean="0">
                <a:effectLst>
                  <a:outerShdw blurRad="38100" dist="38100" dir="2700000" algn="tl">
                    <a:srgbClr val="000000"/>
                  </a:outerShdw>
                </a:effectLst>
              </a:rPr>
              <a:t>Юсупова </a:t>
            </a:r>
            <a:r>
              <a:rPr lang="ru-RU" sz="2800" b="1" dirty="0" err="1" smtClean="0">
                <a:effectLst>
                  <a:outerShdw blurRad="38100" dist="38100" dir="2700000" algn="tl">
                    <a:srgbClr val="000000"/>
                  </a:outerShdw>
                </a:effectLst>
              </a:rPr>
              <a:t>Индира</a:t>
            </a:r>
            <a:r>
              <a:rPr lang="ru-RU" sz="2800" b="1" dirty="0" smtClean="0">
                <a:effectLst>
                  <a:outerShdw blurRad="38100" dist="38100" dir="2700000" algn="tl">
                    <a:srgbClr val="000000"/>
                  </a:outerShdw>
                </a:effectLst>
              </a:rPr>
              <a:t> </a:t>
            </a:r>
          </a:p>
          <a:p>
            <a:pPr algn="ctr">
              <a:defRPr/>
            </a:pPr>
            <a:r>
              <a:rPr lang="ru-RU" sz="2800" b="1" dirty="0" err="1" smtClean="0">
                <a:effectLst>
                  <a:outerShdw blurRad="38100" dist="38100" dir="2700000" algn="tl">
                    <a:srgbClr val="000000"/>
                  </a:outerShdw>
                </a:effectLst>
              </a:rPr>
              <a:t>Сапиюллаевна</a:t>
            </a:r>
            <a:r>
              <a:rPr lang="ru-RU" sz="2800" b="1" dirty="0" smtClean="0">
                <a:effectLst>
                  <a:outerShdw blurRad="38100" dist="38100" dir="2700000" algn="tl">
                    <a:srgbClr val="000000"/>
                  </a:outerShdw>
                </a:effectLst>
              </a:rPr>
              <a:t> </a:t>
            </a:r>
            <a:endParaRPr lang="ru-RU" sz="2800" b="1" dirty="0">
              <a:effectLst>
                <a:outerShdw blurRad="38100" dist="38100" dir="2700000" algn="tl">
                  <a:srgbClr val="000000"/>
                </a:outerShdw>
              </a:effectLst>
            </a:endParaRPr>
          </a:p>
        </p:txBody>
      </p:sp>
      <p:sp>
        <p:nvSpPr>
          <p:cNvPr id="8" name="Прямоугольник 7"/>
          <p:cNvSpPr/>
          <p:nvPr/>
        </p:nvSpPr>
        <p:spPr>
          <a:xfrm>
            <a:off x="2286000" y="1196753"/>
            <a:ext cx="4572000" cy="1938992"/>
          </a:xfrm>
          <a:prstGeom prst="rect">
            <a:avLst/>
          </a:prstGeom>
        </p:spPr>
        <p:txBody>
          <a:bodyPr wrap="square">
            <a:spAutoFit/>
          </a:bodyPr>
          <a:lstStyle/>
          <a:p>
            <a:pPr algn="ctr"/>
            <a:r>
              <a:rPr lang="ru-RU" sz="4000" b="1" i="1" u="sng" dirty="0" smtClean="0">
                <a:solidFill>
                  <a:schemeClr val="accent4">
                    <a:lumMod val="75000"/>
                  </a:schemeClr>
                </a:solidFill>
              </a:rPr>
              <a:t>Игровые технологии на уроке истории</a:t>
            </a:r>
            <a:endParaRPr lang="ru-RU" sz="40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Autofit/>
          </a:bodyPr>
          <a:lstStyle/>
          <a:p>
            <a:pPr algn="ctr"/>
            <a:r>
              <a:rPr lang="ru-RU" sz="3200" b="1" u="sng" dirty="0" smtClean="0">
                <a:latin typeface="Segoe Print" pitchFamily="2" charset="0"/>
              </a:rPr>
              <a:t>Игры для изучения нового материала</a:t>
            </a:r>
            <a:endParaRPr lang="ru-RU" sz="3600" b="1" u="sng" dirty="0">
              <a:latin typeface="Segoe Print" pitchFamily="2" charset="0"/>
            </a:endParaRPr>
          </a:p>
        </p:txBody>
      </p:sp>
      <p:sp>
        <p:nvSpPr>
          <p:cNvPr id="3" name="Содержимое 2"/>
          <p:cNvSpPr>
            <a:spLocks noGrp="1"/>
          </p:cNvSpPr>
          <p:nvPr>
            <p:ph idx="1"/>
          </p:nvPr>
        </p:nvSpPr>
        <p:spPr>
          <a:xfrm>
            <a:off x="0" y="1775191"/>
            <a:ext cx="8929718" cy="4868519"/>
          </a:xfrm>
        </p:spPr>
        <p:txBody>
          <a:bodyPr>
            <a:normAutofit fontScale="85000" lnSpcReduction="10000"/>
          </a:bodyPr>
          <a:lstStyle/>
          <a:p>
            <a:pPr algn="ctr">
              <a:buNone/>
            </a:pPr>
            <a:r>
              <a:rPr lang="ru-RU" b="1" dirty="0" smtClean="0">
                <a:solidFill>
                  <a:srgbClr val="FF0000"/>
                </a:solidFill>
                <a:latin typeface="Times New Roman" pitchFamily="18" charset="0"/>
                <a:cs typeface="Times New Roman" pitchFamily="18" charset="0"/>
              </a:rPr>
              <a:t>«Древо познания»</a:t>
            </a:r>
          </a:p>
          <a:p>
            <a:r>
              <a:rPr lang="ru-RU" b="1" dirty="0" smtClean="0">
                <a:latin typeface="Times New Roman" pitchFamily="18" charset="0"/>
                <a:cs typeface="Times New Roman" pitchFamily="18" charset="0"/>
              </a:rPr>
              <a:t> Учащиеся учатся ставить вопросы к изученному материалу.</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На уроке, когда изучается новый материал, ученикам даётся задание: по ходу объяснения или работы с текстом записать на листочках 5 различных вопросов и заданий к нему. После изучения материала листочки сдаются.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Наиболее интересные вопросы прикрепляются к «древу познания» (нарисовано на ватмане в виде обычного дерева, на ветках которого сделаны прорези со вставленными скрепками).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На следующем уроке, при проверке знаний, ученики снимают листочки, читают вопрос и отвечают на него.</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2060"/>
                </a:solidFill>
              </a:rPr>
              <a:t>Игры для закрепления.</a:t>
            </a:r>
            <a:endParaRPr lang="ru-RU" b="1" i="1" dirty="0">
              <a:solidFill>
                <a:srgbClr val="002060"/>
              </a:solidFill>
            </a:endParaRPr>
          </a:p>
        </p:txBody>
      </p:sp>
      <p:sp>
        <p:nvSpPr>
          <p:cNvPr id="3" name="Содержимое 2"/>
          <p:cNvSpPr>
            <a:spLocks noGrp="1"/>
          </p:cNvSpPr>
          <p:nvPr>
            <p:ph idx="1"/>
          </p:nvPr>
        </p:nvSpPr>
        <p:spPr/>
        <p:txBody>
          <a:bodyPr>
            <a:normAutofit fontScale="70000" lnSpcReduction="20000"/>
          </a:bodyPr>
          <a:lstStyle/>
          <a:p>
            <a:pPr algn="ctr">
              <a:buNone/>
            </a:pPr>
            <a:r>
              <a:rPr lang="ru-RU" b="1" dirty="0" smtClean="0">
                <a:solidFill>
                  <a:srgbClr val="FF0000"/>
                </a:solidFill>
                <a:latin typeface="Times New Roman" pitchFamily="18" charset="0"/>
                <a:cs typeface="Times New Roman" pitchFamily="18" charset="0"/>
              </a:rPr>
              <a:t>«Найди ошибки»</a:t>
            </a:r>
          </a:p>
          <a:p>
            <a:r>
              <a:rPr lang="ru-RU" b="1" dirty="0" smtClean="0">
                <a:latin typeface="Times New Roman" pitchFamily="18" charset="0"/>
                <a:cs typeface="Times New Roman" pitchFamily="18" charset="0"/>
              </a:rPr>
              <a:t> Учащимся предлагается текст, в котором допущены фактические ошибки. Ребята должны найти эти ошибки.</a:t>
            </a:r>
          </a:p>
          <a:p>
            <a:pPr algn="ctr">
              <a:buNone/>
            </a:pPr>
            <a:endParaRPr lang="ru-RU" b="1" dirty="0" smtClean="0">
              <a:solidFill>
                <a:srgbClr val="FF0000"/>
              </a:solidFill>
              <a:latin typeface="Times New Roman" pitchFamily="18" charset="0"/>
              <a:cs typeface="Times New Roman" pitchFamily="18" charset="0"/>
            </a:endParaRPr>
          </a:p>
          <a:p>
            <a:pPr algn="ctr">
              <a:buNone/>
            </a:pPr>
            <a:r>
              <a:rPr lang="ru-RU" b="1" dirty="0" smtClean="0">
                <a:solidFill>
                  <a:srgbClr val="FF0000"/>
                </a:solidFill>
                <a:latin typeface="Times New Roman" pitchFamily="18" charset="0"/>
                <a:cs typeface="Times New Roman" pitchFamily="18" charset="0"/>
              </a:rPr>
              <a:t>«Снежный ком»</a:t>
            </a:r>
          </a:p>
          <a:p>
            <a:r>
              <a:rPr lang="ru-RU" b="1" dirty="0" smtClean="0">
                <a:latin typeface="Times New Roman" pitchFamily="18" charset="0"/>
                <a:cs typeface="Times New Roman" pitchFamily="18" charset="0"/>
              </a:rPr>
              <a:t> В игре принимают участие несколько человек, которые выходят к доске и строятся в одну линию.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Первый ученик называет одно слово, словосочетание, относящееся к изученной теме.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Второй ученик называет первое слово, словосочетание  и добавляет свое.</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Если участник игры ошибается или делает длинную паузу, то он выходит из игры и садится на своё место. Победителем оказывается тот, кто останется последним и скажет правильно всю получившуюся цепочку.</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97346"/>
            <a:ext cx="7416824" cy="5755422"/>
          </a:xfrm>
          <a:prstGeom prst="rect">
            <a:avLst/>
          </a:prstGeom>
        </p:spPr>
        <p:txBody>
          <a:bodyPr wrap="square">
            <a:spAutoFit/>
          </a:bodyPr>
          <a:lstStyle/>
          <a:p>
            <a:pPr algn="ctr"/>
            <a:r>
              <a:rPr lang="ru-RU" sz="4800" b="1" dirty="0" smtClean="0">
                <a:solidFill>
                  <a:srgbClr val="FF0000"/>
                </a:solidFill>
              </a:rPr>
              <a:t>Игра «Аукцион».</a:t>
            </a:r>
          </a:p>
          <a:p>
            <a:pPr algn="ctr"/>
            <a:r>
              <a:rPr lang="ru-RU" sz="2000" b="1" dirty="0" smtClean="0">
                <a:solidFill>
                  <a:srgbClr val="FF0000"/>
                </a:solidFill>
              </a:rPr>
              <a:t> </a:t>
            </a:r>
            <a:r>
              <a:rPr lang="ru-RU" sz="2000" b="1" dirty="0" smtClean="0"/>
              <a:t>Эта игра проводится после изучения одного из исторических периодов, например по теме «Эпоха Ивана Грозного». На уроке обобщения ребятам предлагается игра: «Продается оценка»5». Каждый ученик может ее «купить». Для этого нужно назвать историческое лицо, жившее в эпоху правления Ивана IV. Любой другой «участник торгов» может назвать более высокую «цену», назвав другого современника Ивана Грозного. При этом имена не должны повторяться. Каждое имя записывается на доске и в тетради. Желательно о каждом сказать несколько слов. Если после очередного названного имени наступает пауза, учитель медленно ударяет три раза молотком. Выигрывает тот, кто последним назовет имя. После третьего удара никто не должен называть имен. Победитель получает «5». Можно провести аукцион дат, понятий и т.д.</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«АССОЦИАЦИЯ»</a:t>
            </a:r>
            <a:endParaRPr lang="ru-RU" dirty="0">
              <a:solidFill>
                <a:srgbClr val="FF0000"/>
              </a:solidFill>
            </a:endParaRPr>
          </a:p>
        </p:txBody>
      </p:sp>
      <p:pic>
        <p:nvPicPr>
          <p:cNvPr id="4" name="Содержимое 3" descr="img12.jpg"/>
          <p:cNvPicPr>
            <a:picLocks noGrp="1" noChangeAspect="1"/>
          </p:cNvPicPr>
          <p:nvPr>
            <p:ph idx="1"/>
          </p:nvPr>
        </p:nvPicPr>
        <p:blipFill>
          <a:blip r:embed="rId2" cstate="print"/>
          <a:stretch>
            <a:fillRect/>
          </a:stretch>
        </p:blipFill>
        <p:spPr>
          <a:xfrm>
            <a:off x="-369931" y="0"/>
            <a:ext cx="9733361"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13.jpg"/>
          <p:cNvPicPr>
            <a:picLocks noGrp="1" noChangeAspect="1"/>
          </p:cNvPicPr>
          <p:nvPr>
            <p:ph idx="1"/>
          </p:nvPr>
        </p:nvPicPr>
        <p:blipFill>
          <a:blip r:embed="rId2" cstate="print"/>
          <a:stretch>
            <a:fillRect/>
          </a:stretch>
        </p:blipFill>
        <p:spPr>
          <a:xfrm>
            <a:off x="-473108" y="0"/>
            <a:ext cx="9941652"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18.jpg"/>
          <p:cNvPicPr>
            <a:picLocks noGrp="1" noChangeAspect="1"/>
          </p:cNvPicPr>
          <p:nvPr>
            <p:ph idx="1"/>
          </p:nvPr>
        </p:nvPicPr>
        <p:blipFill>
          <a:blip r:embed="rId2" cstate="print"/>
          <a:stretch>
            <a:fillRect/>
          </a:stretch>
        </p:blipFill>
        <p:spPr>
          <a:xfrm>
            <a:off x="-516565" y="-387423"/>
            <a:ext cx="9660565" cy="7245424"/>
          </a:xfrm>
        </p:spPr>
      </p:pic>
      <p:pic>
        <p:nvPicPr>
          <p:cNvPr id="4" name="Содержимое 5" descr="img18.jpg"/>
          <p:cNvPicPr>
            <a:picLocks noChangeAspect="1"/>
          </p:cNvPicPr>
          <p:nvPr/>
        </p:nvPicPr>
        <p:blipFill>
          <a:blip r:embed="rId2" cstate="print"/>
          <a:stretch>
            <a:fillRect/>
          </a:stretch>
        </p:blipFill>
        <p:spPr>
          <a:xfrm>
            <a:off x="-516565" y="-387424"/>
            <a:ext cx="9660565" cy="724542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15.jpg"/>
          <p:cNvPicPr>
            <a:picLocks noGrp="1" noChangeAspect="1"/>
          </p:cNvPicPr>
          <p:nvPr>
            <p:ph idx="1"/>
          </p:nvPr>
        </p:nvPicPr>
        <p:blipFill>
          <a:blip r:embed="rId2" cstate="print"/>
          <a:stretch>
            <a:fillRect/>
          </a:stretch>
        </p:blipFill>
        <p:spPr>
          <a:xfrm>
            <a:off x="-953161" y="-171400"/>
            <a:ext cx="10421705" cy="787028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19.jpg"/>
          <p:cNvPicPr>
            <a:picLocks noGrp="1" noChangeAspect="1"/>
          </p:cNvPicPr>
          <p:nvPr>
            <p:ph idx="1"/>
          </p:nvPr>
        </p:nvPicPr>
        <p:blipFill>
          <a:blip r:embed="rId2" cstate="print"/>
          <a:stretch>
            <a:fillRect/>
          </a:stretch>
        </p:blipFill>
        <p:spPr>
          <a:xfrm>
            <a:off x="-857151" y="-315416"/>
            <a:ext cx="10001151" cy="814893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0.jpg"/>
          <p:cNvPicPr>
            <a:picLocks noGrp="1" noChangeAspect="1"/>
          </p:cNvPicPr>
          <p:nvPr>
            <p:ph idx="1"/>
          </p:nvPr>
        </p:nvPicPr>
        <p:blipFill>
          <a:blip r:embed="rId2" cstate="print"/>
          <a:stretch>
            <a:fillRect/>
          </a:stretch>
        </p:blipFill>
        <p:spPr>
          <a:xfrm>
            <a:off x="0" y="-414808"/>
            <a:ext cx="9577064" cy="727280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1.jpg"/>
          <p:cNvPicPr>
            <a:picLocks noGrp="1" noChangeAspect="1"/>
          </p:cNvPicPr>
          <p:nvPr>
            <p:ph idx="1"/>
          </p:nvPr>
        </p:nvPicPr>
        <p:blipFill>
          <a:blip r:embed="rId2" cstate="print"/>
          <a:stretch>
            <a:fillRect/>
          </a:stretch>
        </p:blipFill>
        <p:spPr>
          <a:xfrm>
            <a:off x="-324544" y="0"/>
            <a:ext cx="10009112" cy="7496053"/>
          </a:xfrm>
        </p:spPr>
      </p:pic>
      <p:pic>
        <p:nvPicPr>
          <p:cNvPr id="5" name="Содержимое 3" descr="img21.jpg"/>
          <p:cNvPicPr>
            <a:picLocks noChangeAspect="1"/>
          </p:cNvPicPr>
          <p:nvPr/>
        </p:nvPicPr>
        <p:blipFill>
          <a:blip r:embed="rId2" cstate="print"/>
          <a:stretch>
            <a:fillRect/>
          </a:stretch>
        </p:blipFill>
        <p:spPr>
          <a:xfrm>
            <a:off x="-396552" y="21246"/>
            <a:ext cx="10009112" cy="74960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r"/>
            <a:r>
              <a:rPr lang="ru-RU" sz="2400" b="1" dirty="0" smtClean="0">
                <a:solidFill>
                  <a:srgbClr val="FF0000"/>
                </a:solidFill>
                <a:latin typeface="Times New Roman" pitchFamily="18" charset="0"/>
                <a:cs typeface="Times New Roman" pitchFamily="18" charset="0"/>
              </a:rPr>
              <a:t>“Человеческая культура возникла </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И развертывается в игре, как игра”</a:t>
            </a:r>
            <a:br>
              <a:rPr lang="ru-RU" sz="2400" b="1" dirty="0" smtClean="0">
                <a:solidFill>
                  <a:srgbClr val="FF0000"/>
                </a:solidFill>
                <a:latin typeface="Times New Roman" pitchFamily="18" charset="0"/>
                <a:cs typeface="Times New Roman" pitchFamily="18" charset="0"/>
              </a:rPr>
            </a:br>
            <a:r>
              <a:rPr lang="ru-RU" sz="2400" b="1" i="1" dirty="0" smtClean="0">
                <a:solidFill>
                  <a:srgbClr val="FF0000"/>
                </a:solidFill>
                <a:latin typeface="Times New Roman" pitchFamily="18" charset="0"/>
                <a:cs typeface="Times New Roman" pitchFamily="18" charset="0"/>
              </a:rPr>
              <a:t>Й. </a:t>
            </a:r>
            <a:r>
              <a:rPr lang="ru-RU" sz="2400" b="1" i="1" dirty="0" err="1" smtClean="0">
                <a:solidFill>
                  <a:srgbClr val="FF0000"/>
                </a:solidFill>
                <a:latin typeface="Times New Roman" pitchFamily="18" charset="0"/>
                <a:cs typeface="Times New Roman" pitchFamily="18" charset="0"/>
              </a:rPr>
              <a:t>Хейзинга</a:t>
            </a:r>
            <a:endParaRPr lang="ru-RU" sz="2400" b="1" dirty="0" smtClean="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endParaRPr lang="ru-RU" sz="2800" b="1" dirty="0" smtClean="0">
              <a:latin typeface="Times New Roman" pitchFamily="18" charset="0"/>
              <a:cs typeface="Times New Roman" pitchFamily="18" charset="0"/>
            </a:endParaRPr>
          </a:p>
          <a:p>
            <a:pPr algn="r">
              <a:buNone/>
            </a:pPr>
            <a:endParaRPr lang="ru-RU" sz="2800" dirty="0" smtClean="0">
              <a:latin typeface="Times New Roman" pitchFamily="18" charset="0"/>
              <a:cs typeface="Times New Roman" pitchFamily="18" charset="0"/>
            </a:endParaRPr>
          </a:p>
          <a:p>
            <a:pPr algn="r">
              <a:buNone/>
            </a:pPr>
            <a:endParaRPr lang="ru-RU" sz="2800" dirty="0" smtClean="0">
              <a:latin typeface="Times New Roman" pitchFamily="18" charset="0"/>
              <a:cs typeface="Times New Roman" pitchFamily="18" charset="0"/>
            </a:endParaRPr>
          </a:p>
          <a:p>
            <a:pPr algn="r">
              <a:buNone/>
            </a:pPr>
            <a:r>
              <a:rPr lang="vi-VN" sz="2800" dirty="0" smtClean="0">
                <a:latin typeface="Times New Roman" pitchFamily="18" charset="0"/>
                <a:cs typeface="Times New Roman" pitchFamily="18" charset="0"/>
              </a:rPr>
              <a:t>Йо́хан Хёйзинга </a:t>
            </a:r>
            <a:r>
              <a:rPr lang="en-US" sz="2800" dirty="0" smtClean="0">
                <a:latin typeface="Times New Roman" pitchFamily="18" charset="0"/>
                <a:cs typeface="Times New Roman" pitchFamily="18" charset="0"/>
              </a:rPr>
              <a:t> — </a:t>
            </a:r>
            <a:endParaRPr lang="ru-RU" sz="2800" dirty="0" smtClean="0">
              <a:latin typeface="Times New Roman" pitchFamily="18" charset="0"/>
              <a:cs typeface="Times New Roman" pitchFamily="18" charset="0"/>
            </a:endParaRPr>
          </a:p>
          <a:p>
            <a:pPr algn="r">
              <a:buNone/>
            </a:pPr>
            <a:r>
              <a:rPr lang="ru-RU" sz="2800" dirty="0" smtClean="0">
                <a:latin typeface="Times New Roman" pitchFamily="18" charset="0"/>
                <a:cs typeface="Times New Roman" pitchFamily="18" charset="0"/>
              </a:rPr>
              <a:t>нидерландский </a:t>
            </a:r>
            <a:r>
              <a:rPr lang="vi-VN" sz="2800" dirty="0" smtClean="0">
                <a:latin typeface="Times New Roman" pitchFamily="18" charset="0"/>
                <a:cs typeface="Times New Roman" pitchFamily="18" charset="0"/>
              </a:rPr>
              <a:t> исследователь</a:t>
            </a:r>
            <a:r>
              <a:rPr lang="ru-RU" sz="2800" dirty="0" smtClean="0">
                <a:latin typeface="Times New Roman" pitchFamily="18" charset="0"/>
                <a:cs typeface="Times New Roman" pitchFamily="18" charset="0"/>
              </a:rPr>
              <a:t> культуры</a:t>
            </a:r>
            <a:r>
              <a:rPr lang="vi-VN"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начала</a:t>
            </a:r>
          </a:p>
          <a:p>
            <a:pPr algn="r">
              <a:buNone/>
            </a:pP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XX </a:t>
            </a:r>
            <a:r>
              <a:rPr lang="ru-RU" sz="2800" dirty="0" smtClean="0">
                <a:latin typeface="Times New Roman" pitchFamily="18" charset="0"/>
                <a:cs typeface="Times New Roman" pitchFamily="18" charset="0"/>
              </a:rPr>
              <a:t>века, который прославился благодаря своему трактату </a:t>
            </a:r>
            <a:r>
              <a:rPr lang="ru-RU" sz="2800" dirty="0" smtClean="0">
                <a:solidFill>
                  <a:srgbClr val="FF0000"/>
                </a:solidFill>
                <a:latin typeface="Times New Roman" pitchFamily="18" charset="0"/>
                <a:cs typeface="Times New Roman" pitchFamily="18" charset="0"/>
              </a:rPr>
              <a:t> </a:t>
            </a:r>
          </a:p>
          <a:p>
            <a:pPr algn="r">
              <a:buNone/>
            </a:pPr>
            <a:r>
              <a:rPr lang="ru-RU" sz="2800" dirty="0" smtClean="0">
                <a:latin typeface="Times New Roman" pitchFamily="18" charset="0"/>
                <a:cs typeface="Times New Roman" pitchFamily="18" charset="0"/>
              </a:rPr>
              <a:t>(«Человек играющий»)</a:t>
            </a:r>
            <a:endParaRPr lang="ru-RU" sz="2800" dirty="0">
              <a:latin typeface="Times New Roman" pitchFamily="18" charset="0"/>
              <a:cs typeface="Times New Roman" pitchFamily="18" charset="0"/>
            </a:endParaRPr>
          </a:p>
        </p:txBody>
      </p:sp>
      <p:pic>
        <p:nvPicPr>
          <p:cNvPr id="4" name="Рисунок 3" descr="http://hovrashok.com.ua/images/Dec/01/72dd58778760ef69fa527d3cccb8e172/mini_1.jpg"/>
          <p:cNvPicPr/>
          <p:nvPr/>
        </p:nvPicPr>
        <p:blipFill>
          <a:blip r:embed="rId2" cstate="print"/>
          <a:srcRect/>
          <a:stretch>
            <a:fillRect/>
          </a:stretch>
        </p:blipFill>
        <p:spPr bwMode="auto">
          <a:xfrm>
            <a:off x="1043608" y="1412776"/>
            <a:ext cx="2699792"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2.jpg"/>
          <p:cNvPicPr>
            <a:picLocks noGrp="1" noChangeAspect="1"/>
          </p:cNvPicPr>
          <p:nvPr>
            <p:ph idx="1"/>
          </p:nvPr>
        </p:nvPicPr>
        <p:blipFill>
          <a:blip r:embed="rId2" cstate="print"/>
          <a:stretch>
            <a:fillRect/>
          </a:stretch>
        </p:blipFill>
        <p:spPr>
          <a:xfrm>
            <a:off x="-468560" y="-516849"/>
            <a:ext cx="9612560" cy="778890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3.jpg"/>
          <p:cNvPicPr>
            <a:picLocks noGrp="1" noChangeAspect="1"/>
          </p:cNvPicPr>
          <p:nvPr>
            <p:ph idx="1"/>
          </p:nvPr>
        </p:nvPicPr>
        <p:blipFill>
          <a:blip r:embed="rId2" cstate="print"/>
          <a:stretch>
            <a:fillRect/>
          </a:stretch>
        </p:blipFill>
        <p:spPr>
          <a:xfrm>
            <a:off x="0" y="0"/>
            <a:ext cx="9144000" cy="737953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4.jpg"/>
          <p:cNvPicPr>
            <a:picLocks noGrp="1" noChangeAspect="1"/>
          </p:cNvPicPr>
          <p:nvPr>
            <p:ph idx="1"/>
          </p:nvPr>
        </p:nvPicPr>
        <p:blipFill>
          <a:blip r:embed="rId2" cstate="print"/>
          <a:stretch>
            <a:fillRect/>
          </a:stretch>
        </p:blipFill>
        <p:spPr>
          <a:xfrm>
            <a:off x="0" y="-26118"/>
            <a:ext cx="9144000" cy="6857999"/>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5.jpg"/>
          <p:cNvPicPr>
            <a:picLocks noGrp="1" noChangeAspect="1"/>
          </p:cNvPicPr>
          <p:nvPr>
            <p:ph idx="1"/>
          </p:nvPr>
        </p:nvPicPr>
        <p:blipFill>
          <a:blip r:embed="rId2" cstate="print"/>
          <a:stretch>
            <a:fillRect/>
          </a:stretch>
        </p:blipFill>
        <p:spPr>
          <a:xfrm>
            <a:off x="-882734" y="0"/>
            <a:ext cx="10001151" cy="7833519"/>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16672"/>
          </a:xfrm>
        </p:spPr>
        <p:txBody>
          <a:bodyPr>
            <a:normAutofit fontScale="90000"/>
          </a:bodyPr>
          <a:lstStyle/>
          <a:p>
            <a:pPr algn="ctr"/>
            <a:r>
              <a:rPr lang="ru-RU" dirty="0" smtClean="0">
                <a:solidFill>
                  <a:srgbClr val="002060"/>
                </a:solidFill>
                <a:latin typeface="Palatino Linotype" panose="02040502050505030304" pitchFamily="18" charset="0"/>
              </a:rPr>
              <a:t>Подводим итоги…</a:t>
            </a:r>
            <a:endParaRPr lang="ru-RU" dirty="0">
              <a:solidFill>
                <a:srgbClr val="002060"/>
              </a:solidFill>
              <a:latin typeface="Palatino Linotype" panose="02040502050505030304" pitchFamily="18" charset="0"/>
            </a:endParaRPr>
          </a:p>
        </p:txBody>
      </p:sp>
      <p:sp>
        <p:nvSpPr>
          <p:cNvPr id="3" name="Содержимое 2"/>
          <p:cNvSpPr>
            <a:spLocks noGrp="1"/>
          </p:cNvSpPr>
          <p:nvPr>
            <p:ph idx="1"/>
          </p:nvPr>
        </p:nvSpPr>
        <p:spPr>
          <a:xfrm>
            <a:off x="539552" y="1124745"/>
            <a:ext cx="7560840" cy="5256583"/>
          </a:xfrm>
        </p:spPr>
        <p:txBody>
          <a:bodyPr>
            <a:normAutofit fontScale="62500" lnSpcReduction="20000"/>
          </a:bodyPr>
          <a:lstStyle/>
          <a:p>
            <a:pPr>
              <a:buNone/>
            </a:pPr>
            <a:r>
              <a:rPr lang="ru-RU" b="1" dirty="0" smtClean="0">
                <a:solidFill>
                  <a:schemeClr val="accent5">
                    <a:lumMod val="50000"/>
                  </a:schemeClr>
                </a:solidFill>
                <a:latin typeface="Times New Roman" pitchFamily="18" charset="0"/>
                <a:cs typeface="Times New Roman" pitchFamily="18" charset="0"/>
              </a:rPr>
              <a:t> В целом, подводя некоторый итог использование игры на уроках истории, можно выделить положительные и отрицательные моменты:</a:t>
            </a:r>
          </a:p>
          <a:p>
            <a:pPr>
              <a:buNone/>
            </a:pPr>
            <a:r>
              <a:rPr lang="ru-RU" b="1" dirty="0" smtClean="0">
                <a:solidFill>
                  <a:srgbClr val="FF0000"/>
                </a:solidFill>
                <a:latin typeface="Times New Roman" pitchFamily="18" charset="0"/>
                <a:cs typeface="Times New Roman" pitchFamily="18" charset="0"/>
              </a:rPr>
              <a:t>Отрицательные: </a:t>
            </a:r>
          </a:p>
          <a:p>
            <a:r>
              <a:rPr lang="ru-RU" b="1" dirty="0" smtClean="0">
                <a:latin typeface="Times New Roman" pitchFamily="18" charset="0"/>
                <a:cs typeface="Times New Roman" pitchFamily="18" charset="0"/>
              </a:rPr>
              <a:t>игра для учителя – большая нагрузка, подготовка к игровому уроку требует гораздо больше времени, чем к традиционному.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эмоциональное состояние преподавателя должно соответствовать той деятельности, в которой он участвует. </a:t>
            </a:r>
          </a:p>
          <a:p>
            <a:endParaRPr lang="ru-RU" b="1" dirty="0" smtClean="0">
              <a:latin typeface="Times New Roman" pitchFamily="18" charset="0"/>
              <a:cs typeface="Times New Roman" pitchFamily="18" charset="0"/>
            </a:endParaRPr>
          </a:p>
          <a:p>
            <a:r>
              <a:rPr lang="ru-RU" b="1" dirty="0">
                <a:latin typeface="Times New Roman" pitchFamily="18" charset="0"/>
                <a:cs typeface="Times New Roman" pitchFamily="18" charset="0"/>
              </a:rPr>
              <a:t>у</a:t>
            </a:r>
            <a:r>
              <a:rPr lang="ru-RU" b="1" dirty="0" smtClean="0">
                <a:latin typeface="Times New Roman" pitchFamily="18" charset="0"/>
                <a:cs typeface="Times New Roman" pitchFamily="18" charset="0"/>
              </a:rPr>
              <a:t>читель играет многоплановую роль.</a:t>
            </a:r>
          </a:p>
          <a:p>
            <a:pPr>
              <a:buNone/>
            </a:pPr>
            <a:r>
              <a:rPr lang="ru-RU" b="1" dirty="0" smtClean="0">
                <a:solidFill>
                  <a:srgbClr val="FF0000"/>
                </a:solidFill>
                <a:latin typeface="Times New Roman" pitchFamily="18" charset="0"/>
                <a:cs typeface="Times New Roman" pitchFamily="18" charset="0"/>
              </a:rPr>
              <a:t>Положительные: </a:t>
            </a:r>
          </a:p>
          <a:p>
            <a:r>
              <a:rPr lang="ru-RU" b="1" dirty="0" smtClean="0">
                <a:latin typeface="Times New Roman" pitchFamily="18" charset="0"/>
                <a:cs typeface="Times New Roman" pitchFamily="18" charset="0"/>
              </a:rPr>
              <a:t>повышается интерес к истории</a:t>
            </a:r>
          </a:p>
          <a:p>
            <a:endParaRPr lang="ru-RU" b="1" dirty="0" smtClean="0">
              <a:solidFill>
                <a:srgbClr val="FF0000"/>
              </a:solidFill>
              <a:latin typeface="Times New Roman" pitchFamily="18" charset="0"/>
              <a:cs typeface="Times New Roman" pitchFamily="18" charset="0"/>
            </a:endParaRPr>
          </a:p>
          <a:p>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заметно повышается успеваемость по предмету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ответы становятся более глубокими, продуманными, практически всегда высказывается личная точка зрения учащегося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изменяется микроклимат на уроке, появляется взаимопонимание. </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latin typeface="Comic Sans MS" pitchFamily="66" charset="0"/>
              </a:rPr>
              <a:t>Подводим итоги…</a:t>
            </a:r>
            <a:endParaRPr lang="ru-RU" dirty="0">
              <a:solidFill>
                <a:srgbClr val="C00000"/>
              </a:solidFill>
              <a:latin typeface="Comic Sans MS" pitchFamily="66" charset="0"/>
            </a:endParaRPr>
          </a:p>
        </p:txBody>
      </p:sp>
      <p:sp>
        <p:nvSpPr>
          <p:cNvPr id="3" name="Содержимое 2"/>
          <p:cNvSpPr>
            <a:spLocks noGrp="1"/>
          </p:cNvSpPr>
          <p:nvPr>
            <p:ph idx="1"/>
          </p:nvPr>
        </p:nvSpPr>
        <p:spPr/>
        <p:txBody>
          <a:bodyPr/>
          <a:lstStyle/>
          <a:p>
            <a:pPr>
              <a:buNone/>
            </a:pPr>
            <a:r>
              <a:rPr lang="ru-RU" dirty="0" smtClean="0"/>
              <a:t>            </a:t>
            </a:r>
            <a:r>
              <a:rPr lang="ru-RU" b="1" dirty="0" smtClean="0">
                <a:solidFill>
                  <a:srgbClr val="002060"/>
                </a:solidFill>
                <a:cs typeface="Times New Roman" pitchFamily="18" charset="0"/>
              </a:rPr>
              <a:t>Однако абсолютизировать игровой метод не стоит, так как он хорош лишь при разумном пропорциональном сочетании с традиционными уроками.</a:t>
            </a:r>
          </a:p>
          <a:p>
            <a:endParaRPr lang="ru-RU" b="1" dirty="0">
              <a:latin typeface="Times New Roman" pitchFamily="18" charset="0"/>
              <a:cs typeface="Times New Roman" pitchFamily="18" charset="0"/>
            </a:endParaRPr>
          </a:p>
        </p:txBody>
      </p:sp>
      <p:pic>
        <p:nvPicPr>
          <p:cNvPr id="41986" name="Picture 2" descr="https://arhivurokov.ru/kopilka/uploads/user_file_545bcbfad877a/img_user_file_545bcbfad877a_24.jpg"/>
          <p:cNvPicPr>
            <a:picLocks noChangeAspect="1" noChangeArrowheads="1"/>
          </p:cNvPicPr>
          <p:nvPr/>
        </p:nvPicPr>
        <p:blipFill>
          <a:blip r:embed="rId2" cstate="print"/>
          <a:srcRect/>
          <a:stretch>
            <a:fillRect/>
          </a:stretch>
        </p:blipFill>
        <p:spPr bwMode="auto">
          <a:xfrm>
            <a:off x="1043608" y="3501008"/>
            <a:ext cx="6552728" cy="2700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accent3">
                    <a:lumMod val="75000"/>
                  </a:schemeClr>
                </a:solidFill>
                <a:latin typeface="Bookman Old Style" pitchFamily="18" charset="0"/>
              </a:rPr>
              <a:t>Игра…</a:t>
            </a:r>
            <a:endParaRPr lang="ru-RU" b="1" dirty="0">
              <a:solidFill>
                <a:schemeClr val="accent3">
                  <a:lumMod val="75000"/>
                </a:schemeClr>
              </a:solidFill>
              <a:latin typeface="Bookman Old Style" pitchFamily="18" charset="0"/>
            </a:endParaRPr>
          </a:p>
        </p:txBody>
      </p:sp>
      <p:sp>
        <p:nvSpPr>
          <p:cNvPr id="3" name="Содержимое 2"/>
          <p:cNvSpPr>
            <a:spLocks noGrp="1"/>
          </p:cNvSpPr>
          <p:nvPr>
            <p:ph idx="1"/>
          </p:nvPr>
        </p:nvSpPr>
        <p:spPr>
          <a:xfrm>
            <a:off x="0" y="1428737"/>
            <a:ext cx="8686800" cy="4972064"/>
          </a:xfrm>
        </p:spPr>
        <p:txBody>
          <a:bodyPr>
            <a:normAutofit/>
          </a:bodyPr>
          <a:lstStyle/>
          <a:p>
            <a:endParaRPr lang="ru-RU" sz="2000" dirty="0" smtClean="0"/>
          </a:p>
          <a:p>
            <a:pPr algn="r"/>
            <a:endParaRPr lang="ru-RU" sz="2000" dirty="0" smtClean="0"/>
          </a:p>
          <a:p>
            <a:pPr algn="r"/>
            <a:r>
              <a:rPr lang="ru-RU" sz="2000" b="1" dirty="0" smtClean="0">
                <a:solidFill>
                  <a:srgbClr val="002060"/>
                </a:solidFill>
                <a:latin typeface="Times New Roman" pitchFamily="18" charset="0"/>
                <a:cs typeface="Times New Roman" pitchFamily="18" charset="0"/>
              </a:rPr>
              <a:t>Игры были созданы для детей дошкольного возраста.</a:t>
            </a:r>
          </a:p>
          <a:p>
            <a:pPr algn="r"/>
            <a:endParaRPr lang="ru-RU" sz="2000" b="1" dirty="0" smtClean="0">
              <a:solidFill>
                <a:srgbClr val="002060"/>
              </a:solidFill>
              <a:latin typeface="Times New Roman" pitchFamily="18" charset="0"/>
              <a:cs typeface="Times New Roman" pitchFamily="18" charset="0"/>
            </a:endParaRPr>
          </a:p>
          <a:p>
            <a:pPr algn="r"/>
            <a:r>
              <a:rPr lang="ru-RU" sz="2000" b="1" dirty="0" smtClean="0">
                <a:solidFill>
                  <a:srgbClr val="002060"/>
                </a:solidFill>
                <a:latin typeface="Times New Roman" pitchFamily="18" charset="0"/>
                <a:cs typeface="Times New Roman" pitchFamily="18" charset="0"/>
              </a:rPr>
              <a:t>Впервые их ввели Ф. </a:t>
            </a:r>
            <a:r>
              <a:rPr lang="ru-RU" sz="2000" b="1" dirty="0" err="1" smtClean="0">
                <a:solidFill>
                  <a:srgbClr val="002060"/>
                </a:solidFill>
                <a:latin typeface="Times New Roman" pitchFamily="18" charset="0"/>
                <a:cs typeface="Times New Roman" pitchFamily="18" charset="0"/>
              </a:rPr>
              <a:t>Фребель</a:t>
            </a:r>
            <a:r>
              <a:rPr lang="ru-RU" sz="2000" b="1" dirty="0" smtClean="0">
                <a:solidFill>
                  <a:srgbClr val="002060"/>
                </a:solidFill>
                <a:latin typeface="Times New Roman" pitchFamily="18" charset="0"/>
                <a:cs typeface="Times New Roman" pitchFamily="18" charset="0"/>
              </a:rPr>
              <a:t> и М. </a:t>
            </a:r>
            <a:r>
              <a:rPr lang="ru-RU" sz="2000" b="1" dirty="0" err="1" smtClean="0">
                <a:solidFill>
                  <a:srgbClr val="002060"/>
                </a:solidFill>
                <a:latin typeface="Times New Roman" pitchFamily="18" charset="0"/>
                <a:cs typeface="Times New Roman" pitchFamily="18" charset="0"/>
              </a:rPr>
              <a:t>Монтессори</a:t>
            </a:r>
            <a:r>
              <a:rPr lang="ru-RU" sz="2000" b="1" dirty="0" smtClean="0">
                <a:solidFill>
                  <a:srgbClr val="002060"/>
                </a:solidFill>
                <a:latin typeface="Times New Roman" pitchFamily="18" charset="0"/>
                <a:cs typeface="Times New Roman" pitchFamily="18" charset="0"/>
              </a:rPr>
              <a:t>.</a:t>
            </a:r>
          </a:p>
          <a:p>
            <a:pPr algn="r"/>
            <a:endParaRPr lang="ru-RU" sz="2000" b="1" dirty="0" smtClean="0">
              <a:solidFill>
                <a:srgbClr val="002060"/>
              </a:solidFill>
              <a:latin typeface="Times New Roman" pitchFamily="18" charset="0"/>
              <a:cs typeface="Times New Roman" pitchFamily="18" charset="0"/>
            </a:endParaRPr>
          </a:p>
          <a:p>
            <a:pPr algn="r"/>
            <a:r>
              <a:rPr lang="ru-RU" sz="2000" b="1" dirty="0" smtClean="0">
                <a:solidFill>
                  <a:srgbClr val="002060"/>
                </a:solidFill>
                <a:latin typeface="Times New Roman" pitchFamily="18" charset="0"/>
                <a:cs typeface="Times New Roman" pitchFamily="18" charset="0"/>
              </a:rPr>
              <a:t>Постепенно игры стали проникать в начальную школу, а затем и в среднее звено.</a:t>
            </a:r>
          </a:p>
          <a:p>
            <a:pPr algn="r"/>
            <a:endParaRPr lang="ru-RU" sz="2000" b="1" dirty="0" smtClean="0">
              <a:solidFill>
                <a:srgbClr val="002060"/>
              </a:solidFill>
              <a:latin typeface="Times New Roman" pitchFamily="18" charset="0"/>
              <a:cs typeface="Times New Roman" pitchFamily="18" charset="0"/>
            </a:endParaRPr>
          </a:p>
          <a:p>
            <a:pPr algn="r"/>
            <a:r>
              <a:rPr lang="ru-RU" sz="2000" b="1" dirty="0" smtClean="0">
                <a:solidFill>
                  <a:srgbClr val="002060"/>
                </a:solidFill>
                <a:latin typeface="Times New Roman" pitchFamily="18" charset="0"/>
                <a:cs typeface="Times New Roman" pitchFamily="18" charset="0"/>
              </a:rPr>
              <a:t> В наше время игры имеют  место даже в старшей школе и за её рамками (ВУЗы, академии и т.д.)</a:t>
            </a:r>
          </a:p>
          <a:p>
            <a:endParaRPr lang="ru-RU" dirty="0"/>
          </a:p>
        </p:txBody>
      </p:sp>
      <p:pic>
        <p:nvPicPr>
          <p:cNvPr id="4" name="Рисунок 3" descr="http://fon-png.ru/wp-content/uploads/2017/08/%D0%9A%D0%B0%D1%80%D0%B0%D0%BD%D0%B4%D0%B0%D1%88-%D1%83%D1%87%D0%B8%D1%82%D0%B5%D0%BB%D1%8C-696x557.png"/>
          <p:cNvPicPr/>
          <p:nvPr/>
        </p:nvPicPr>
        <p:blipFill>
          <a:blip r:embed="rId3" cstate="print"/>
          <a:srcRect/>
          <a:stretch>
            <a:fillRect/>
          </a:stretch>
        </p:blipFill>
        <p:spPr bwMode="auto">
          <a:xfrm>
            <a:off x="-252536" y="-459432"/>
            <a:ext cx="3638767" cy="2910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Book Antiqua" pitchFamily="18" charset="0"/>
              </a:rPr>
              <a:t>Игра…</a:t>
            </a:r>
            <a:endParaRPr lang="ru-RU" b="1" dirty="0">
              <a:solidFill>
                <a:srgbClr val="FF0000"/>
              </a:solidFill>
              <a:latin typeface="Book Antiqua" pitchFamily="18" charset="0"/>
            </a:endParaRPr>
          </a:p>
        </p:txBody>
      </p:sp>
      <p:sp>
        <p:nvSpPr>
          <p:cNvPr id="3" name="Содержимое 2"/>
          <p:cNvSpPr>
            <a:spLocks noGrp="1"/>
          </p:cNvSpPr>
          <p:nvPr>
            <p:ph idx="1"/>
          </p:nvPr>
        </p:nvSpPr>
        <p:spPr>
          <a:xfrm>
            <a:off x="2699792" y="1484784"/>
            <a:ext cx="5400600" cy="3744416"/>
          </a:xfrm>
        </p:spPr>
        <p:txBody>
          <a:bodyPr>
            <a:normAutofit/>
          </a:bodyPr>
          <a:lstStyle/>
          <a:p>
            <a:pPr algn="ctr">
              <a:buFontTx/>
              <a:buNone/>
            </a:pPr>
            <a:r>
              <a:rPr lang="ru-RU" b="1" dirty="0" smtClean="0">
                <a:solidFill>
                  <a:schemeClr val="accent2">
                    <a:lumMod val="50000"/>
                  </a:schemeClr>
                </a:solidFill>
                <a:latin typeface="Segoe Print" pitchFamily="2" charset="0"/>
                <a:cs typeface="Times New Roman" pitchFamily="18" charset="0"/>
              </a:rPr>
              <a:t>   </a:t>
            </a:r>
            <a:r>
              <a:rPr lang="ru-RU" b="1" dirty="0" smtClean="0">
                <a:solidFill>
                  <a:schemeClr val="accent2">
                    <a:lumMod val="50000"/>
                  </a:schemeClr>
                </a:solidFill>
                <a:latin typeface="PartnerUltraCondensed" panose="02000506040000020004" pitchFamily="2" charset="0"/>
                <a:cs typeface="Times New Roman" pitchFamily="18" charset="0"/>
              </a:rPr>
              <a:t>Игра </a:t>
            </a:r>
            <a:r>
              <a:rPr lang="ru-RU" dirty="0" smtClean="0">
                <a:solidFill>
                  <a:schemeClr val="accent2">
                    <a:lumMod val="50000"/>
                  </a:schemeClr>
                </a:solidFill>
                <a:latin typeface="PartnerUltraCondensed" panose="02000506040000020004" pitchFamily="2" charset="0"/>
                <a:cs typeface="Times New Roman" pitchFamily="18" charset="0"/>
              </a:rPr>
              <a:t>-  активный вид деятельности,</a:t>
            </a:r>
          </a:p>
          <a:p>
            <a:pPr algn="ctr">
              <a:buFontTx/>
              <a:buNone/>
            </a:pPr>
            <a:r>
              <a:rPr lang="ru-RU" dirty="0" smtClean="0">
                <a:solidFill>
                  <a:schemeClr val="accent2">
                    <a:lumMod val="50000"/>
                  </a:schemeClr>
                </a:solidFill>
                <a:latin typeface="PartnerUltraCondensed" panose="02000506040000020004" pitchFamily="2" charset="0"/>
                <a:cs typeface="Times New Roman" pitchFamily="18" charset="0"/>
              </a:rPr>
              <a:t>направленный на воссоздание и</a:t>
            </a:r>
          </a:p>
          <a:p>
            <a:pPr algn="ctr">
              <a:buFontTx/>
              <a:buNone/>
            </a:pPr>
            <a:r>
              <a:rPr lang="ru-RU" dirty="0" smtClean="0">
                <a:solidFill>
                  <a:schemeClr val="accent2">
                    <a:lumMod val="50000"/>
                  </a:schemeClr>
                </a:solidFill>
                <a:latin typeface="PartnerUltraCondensed" panose="02000506040000020004" pitchFamily="2" charset="0"/>
                <a:cs typeface="Times New Roman" pitchFamily="18" charset="0"/>
              </a:rPr>
              <a:t>усвоение общественного опыта, в котором складывается и</a:t>
            </a:r>
          </a:p>
          <a:p>
            <a:pPr algn="ctr">
              <a:buFontTx/>
              <a:buNone/>
            </a:pPr>
            <a:r>
              <a:rPr lang="ru-RU" dirty="0" smtClean="0">
                <a:solidFill>
                  <a:schemeClr val="accent2">
                    <a:lumMod val="50000"/>
                  </a:schemeClr>
                </a:solidFill>
                <a:latin typeface="PartnerUltraCondensed" panose="02000506040000020004" pitchFamily="2" charset="0"/>
                <a:cs typeface="Times New Roman" pitchFamily="18" charset="0"/>
              </a:rPr>
              <a:t>совершенствуется самоуправление</a:t>
            </a:r>
          </a:p>
          <a:p>
            <a:pPr algn="ctr">
              <a:buFontTx/>
              <a:buNone/>
            </a:pPr>
            <a:r>
              <a:rPr lang="ru-RU" dirty="0" smtClean="0">
                <a:solidFill>
                  <a:schemeClr val="accent2">
                    <a:lumMod val="50000"/>
                  </a:schemeClr>
                </a:solidFill>
                <a:latin typeface="PartnerUltraCondensed" panose="02000506040000020004" pitchFamily="2" charset="0"/>
                <a:cs typeface="Times New Roman" pitchFamily="18" charset="0"/>
              </a:rPr>
              <a:t>ученика личностно-оценочным</a:t>
            </a:r>
          </a:p>
          <a:p>
            <a:pPr algn="ctr">
              <a:buFontTx/>
              <a:buNone/>
            </a:pPr>
            <a:r>
              <a:rPr lang="ru-RU" dirty="0" smtClean="0">
                <a:solidFill>
                  <a:schemeClr val="accent2">
                    <a:lumMod val="50000"/>
                  </a:schemeClr>
                </a:solidFill>
                <a:latin typeface="PartnerUltraCondensed" panose="02000506040000020004" pitchFamily="2" charset="0"/>
                <a:cs typeface="Times New Roman" pitchFamily="18" charset="0"/>
              </a:rPr>
              <a:t>поведением.</a:t>
            </a:r>
          </a:p>
          <a:p>
            <a:endParaRPr lang="ru-RU" dirty="0"/>
          </a:p>
        </p:txBody>
      </p:sp>
      <p:pic>
        <p:nvPicPr>
          <p:cNvPr id="4" name="Рисунок 3" descr="http://fotohomka.ru/images/Dec/01/d85424016e53dacca2dfa3c23f1dee50/mini_8.jpg"/>
          <p:cNvPicPr/>
          <p:nvPr/>
        </p:nvPicPr>
        <p:blipFill>
          <a:blip r:embed="rId2" cstate="print"/>
          <a:srcRect l="17143" t="5174" r="14286"/>
          <a:stretch>
            <a:fillRect/>
          </a:stretch>
        </p:blipFill>
        <p:spPr bwMode="auto">
          <a:xfrm>
            <a:off x="323528" y="2060848"/>
            <a:ext cx="2520280"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Bookman Old Style" pitchFamily="18" charset="0"/>
              </a:rPr>
              <a:t>Игра…</a:t>
            </a:r>
            <a:endParaRPr lang="ru-RU" b="1" dirty="0">
              <a:solidFill>
                <a:srgbClr val="FF0000"/>
              </a:solidFill>
              <a:latin typeface="Bookman Old Style" pitchFamily="18" charset="0"/>
            </a:endParaRPr>
          </a:p>
        </p:txBody>
      </p:sp>
      <p:sp>
        <p:nvSpPr>
          <p:cNvPr id="3" name="Содержимое 2"/>
          <p:cNvSpPr>
            <a:spLocks noGrp="1"/>
          </p:cNvSpPr>
          <p:nvPr>
            <p:ph idx="1"/>
          </p:nvPr>
        </p:nvSpPr>
        <p:spPr/>
        <p:txBody>
          <a:bodyPr>
            <a:normAutofit fontScale="92500" lnSpcReduction="10000"/>
          </a:bodyPr>
          <a:lstStyle/>
          <a:p>
            <a:pPr>
              <a:buFontTx/>
              <a:buNone/>
            </a:pPr>
            <a:r>
              <a:rPr lang="ru-RU" b="1" dirty="0" smtClean="0">
                <a:latin typeface="Times New Roman" pitchFamily="18" charset="0"/>
                <a:cs typeface="Times New Roman" pitchFamily="18" charset="0"/>
              </a:rPr>
              <a:t>Игра</a:t>
            </a:r>
            <a:r>
              <a:rPr lang="ru-RU" dirty="0" smtClean="0">
                <a:latin typeface="Times New Roman" pitchFamily="18" charset="0"/>
                <a:cs typeface="Times New Roman" pitchFamily="18" charset="0"/>
              </a:rPr>
              <a:t>-это естественная форма</a:t>
            </a:r>
          </a:p>
          <a:p>
            <a:pPr>
              <a:buFontTx/>
              <a:buNone/>
            </a:pPr>
            <a:r>
              <a:rPr lang="ru-RU" dirty="0" smtClean="0">
                <a:latin typeface="Times New Roman" pitchFamily="18" charset="0"/>
                <a:cs typeface="Times New Roman" pitchFamily="18" charset="0"/>
              </a:rPr>
              <a:t>обучения, поэтому учитель организуя</a:t>
            </a:r>
          </a:p>
          <a:p>
            <a:pPr>
              <a:buFontTx/>
              <a:buNone/>
            </a:pPr>
            <a:r>
              <a:rPr lang="ru-RU" dirty="0" smtClean="0">
                <a:latin typeface="Times New Roman" pitchFamily="18" charset="0"/>
                <a:cs typeface="Times New Roman" pitchFamily="18" charset="0"/>
              </a:rPr>
              <a:t>игру, исходит из естественных</a:t>
            </a:r>
          </a:p>
          <a:p>
            <a:pPr>
              <a:buFontTx/>
              <a:buNone/>
            </a:pPr>
            <a:r>
              <a:rPr lang="ru-RU" dirty="0" smtClean="0">
                <a:latin typeface="Times New Roman" pitchFamily="18" charset="0"/>
                <a:cs typeface="Times New Roman" pitchFamily="18" charset="0"/>
              </a:rPr>
              <a:t>потребностей детей. </a:t>
            </a:r>
          </a:p>
          <a:p>
            <a:pPr>
              <a:buFontTx/>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процессе игры</a:t>
            </a:r>
          </a:p>
          <a:p>
            <a:pPr>
              <a:buFontTx/>
              <a:buNone/>
            </a:pPr>
            <a:r>
              <a:rPr lang="ru-RU" dirty="0" smtClean="0">
                <a:latin typeface="Times New Roman" pitchFamily="18" charset="0"/>
                <a:cs typeface="Times New Roman" pitchFamily="18" charset="0"/>
              </a:rPr>
              <a:t>осуществляется баланс между</a:t>
            </a:r>
          </a:p>
          <a:p>
            <a:pPr>
              <a:buFontTx/>
              <a:buNone/>
            </a:pPr>
            <a:r>
              <a:rPr lang="ru-RU" dirty="0" smtClean="0">
                <a:latin typeface="Times New Roman" pitchFamily="18" charset="0"/>
                <a:cs typeface="Times New Roman" pitchFamily="18" charset="0"/>
              </a:rPr>
              <a:t>ребенком и взрослым человеком.</a:t>
            </a:r>
          </a:p>
          <a:p>
            <a:pPr>
              <a:buFontTx/>
              <a:buNone/>
            </a:pP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В игре дети создают собственную</a:t>
            </a:r>
          </a:p>
          <a:p>
            <a:pPr>
              <a:buFontTx/>
              <a:buNone/>
            </a:pPr>
            <a:r>
              <a:rPr lang="ru-RU" dirty="0" smtClean="0">
                <a:latin typeface="Times New Roman" pitchFamily="18" charset="0"/>
                <a:cs typeface="Times New Roman" pitchFamily="18" charset="0"/>
              </a:rPr>
              <a:t>реальность, творят свой мир.</a:t>
            </a:r>
          </a:p>
          <a:p>
            <a:endParaRPr lang="ru-RU" dirty="0"/>
          </a:p>
        </p:txBody>
      </p:sp>
      <p:pic>
        <p:nvPicPr>
          <p:cNvPr id="5" name="Рисунок 4" descr="https://ds02.infourok.ru/uploads/ex/0e41/00026bb8-62d44be5/2/img28.jpg"/>
          <p:cNvPicPr/>
          <p:nvPr/>
        </p:nvPicPr>
        <p:blipFill>
          <a:blip r:embed="rId2" cstate="print"/>
          <a:srcRect/>
          <a:stretch>
            <a:fillRect/>
          </a:stretch>
        </p:blipFill>
        <p:spPr bwMode="auto">
          <a:xfrm>
            <a:off x="5508104" y="2132856"/>
            <a:ext cx="3456384"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9" name="AutoShape 7"/>
          <p:cNvSpPr>
            <a:spLocks noChangeArrowheads="1"/>
          </p:cNvSpPr>
          <p:nvPr/>
        </p:nvSpPr>
        <p:spPr bwMode="auto">
          <a:xfrm>
            <a:off x="3132138" y="115888"/>
            <a:ext cx="2663825" cy="1052512"/>
          </a:xfrm>
          <a:prstGeom prst="rightArrow">
            <a:avLst>
              <a:gd name="adj1" fmla="val 50000"/>
              <a:gd name="adj2" fmla="val 63273"/>
            </a:avLst>
          </a:prstGeom>
          <a:solidFill>
            <a:schemeClr val="accent1"/>
          </a:solidFill>
          <a:ln w="9525">
            <a:solidFill>
              <a:schemeClr val="tx1"/>
            </a:solidFill>
            <a:miter lim="800000"/>
            <a:headEnd/>
            <a:tailEnd/>
          </a:ln>
          <a:effectLst/>
        </p:spPr>
        <p:txBody>
          <a:bodyPr wrap="none" anchor="ctr"/>
          <a:lstStyle/>
          <a:p>
            <a:endParaRPr lang="ru-RU"/>
          </a:p>
        </p:txBody>
      </p:sp>
      <p:sp>
        <p:nvSpPr>
          <p:cNvPr id="80898" name="Rectangle 2"/>
          <p:cNvSpPr>
            <a:spLocks noGrp="1" noChangeArrowheads="1"/>
          </p:cNvSpPr>
          <p:nvPr>
            <p:ph type="title"/>
          </p:nvPr>
        </p:nvSpPr>
        <p:spPr>
          <a:xfrm>
            <a:off x="179388" y="0"/>
            <a:ext cx="8229600" cy="1143000"/>
          </a:xfrm>
        </p:spPr>
        <p:txBody>
          <a:bodyPr/>
          <a:lstStyle/>
          <a:p>
            <a:pPr eaLnBrk="1" hangingPunct="1"/>
            <a:r>
              <a:rPr lang="ru-RU" sz="3600" b="1" dirty="0" smtClean="0">
                <a:solidFill>
                  <a:srgbClr val="336600"/>
                </a:solidFill>
                <a:latin typeface="Script MT Bold" pitchFamily="66" charset="0"/>
              </a:rPr>
              <a:t>Цель</a:t>
            </a:r>
            <a:endParaRPr lang="ru-RU" sz="3600" b="1" dirty="0" smtClean="0">
              <a:solidFill>
                <a:srgbClr val="336600"/>
              </a:solidFill>
              <a:latin typeface="Script MT Bold" pitchFamily="66" charset="0"/>
            </a:endParaRPr>
          </a:p>
        </p:txBody>
      </p:sp>
      <p:sp>
        <p:nvSpPr>
          <p:cNvPr id="8198" name="AutoShape 6"/>
          <p:cNvSpPr>
            <a:spLocks noChangeArrowheads="1"/>
          </p:cNvSpPr>
          <p:nvPr/>
        </p:nvSpPr>
        <p:spPr bwMode="auto">
          <a:xfrm flipH="1">
            <a:off x="323850" y="1341438"/>
            <a:ext cx="8351838" cy="3671887"/>
          </a:xfrm>
          <a:prstGeom prst="wedgeRectCallout">
            <a:avLst>
              <a:gd name="adj1" fmla="val -30671"/>
              <a:gd name="adj2" fmla="val 61500"/>
            </a:avLst>
          </a:prstGeom>
          <a:solidFill>
            <a:schemeClr val="tx2"/>
          </a:solidFill>
          <a:ln w="9525">
            <a:solidFill>
              <a:schemeClr val="tx1"/>
            </a:solidFill>
            <a:miter lim="800000"/>
            <a:headEnd/>
            <a:tailEnd/>
          </a:ln>
          <a:effectLst/>
        </p:spPr>
        <p:txBody>
          <a:bodyPr/>
          <a:lstStyle/>
          <a:p>
            <a:pPr algn="ctr"/>
            <a:endParaRPr lang="ru-RU" b="0"/>
          </a:p>
        </p:txBody>
      </p:sp>
      <p:sp>
        <p:nvSpPr>
          <p:cNvPr id="80899" name="Rectangle 3"/>
          <p:cNvSpPr>
            <a:spLocks noGrp="1" noChangeArrowheads="1"/>
          </p:cNvSpPr>
          <p:nvPr>
            <p:ph type="body" idx="1"/>
          </p:nvPr>
        </p:nvSpPr>
        <p:spPr>
          <a:xfrm>
            <a:off x="0" y="1628775"/>
            <a:ext cx="8785225" cy="3024188"/>
          </a:xfrm>
          <a:noFill/>
        </p:spPr>
        <p:txBody>
          <a:bodyPr/>
          <a:lstStyle/>
          <a:p>
            <a:pPr lvl="1" eaLnBrk="1" hangingPunct="1">
              <a:lnSpc>
                <a:spcPct val="90000"/>
              </a:lnSpc>
              <a:buFont typeface="Wingdings" pitchFamily="2" charset="2"/>
              <a:buNone/>
            </a:pPr>
            <a:r>
              <a:rPr lang="ru-RU" sz="3600" b="1" dirty="0" smtClean="0">
                <a:solidFill>
                  <a:schemeClr val="bg1"/>
                </a:solidFill>
                <a:latin typeface="Script MT Bold" pitchFamily="66" charset="0"/>
              </a:rPr>
              <a:t>активизировать мыслительную</a:t>
            </a:r>
            <a:endParaRPr lang="ru-RU" sz="3600" b="1" dirty="0" smtClean="0">
              <a:solidFill>
                <a:schemeClr val="bg1"/>
              </a:solidFill>
              <a:latin typeface="Arial" charset="0"/>
            </a:endParaRPr>
          </a:p>
          <a:p>
            <a:pPr lvl="1" eaLnBrk="1" hangingPunct="1">
              <a:lnSpc>
                <a:spcPct val="90000"/>
              </a:lnSpc>
              <a:buFont typeface="Wingdings" pitchFamily="2" charset="2"/>
              <a:buNone/>
            </a:pPr>
            <a:r>
              <a:rPr lang="ru-RU" sz="3600" b="1" dirty="0" smtClean="0">
                <a:solidFill>
                  <a:schemeClr val="bg1"/>
                </a:solidFill>
                <a:latin typeface="Arial" charset="0"/>
              </a:rPr>
              <a:t>д</a:t>
            </a:r>
            <a:r>
              <a:rPr lang="ru-RU" sz="3600" b="1" dirty="0" smtClean="0">
                <a:solidFill>
                  <a:schemeClr val="bg1"/>
                </a:solidFill>
                <a:latin typeface="Script MT Bold" pitchFamily="66" charset="0"/>
              </a:rPr>
              <a:t>еятельность</a:t>
            </a:r>
            <a:r>
              <a:rPr lang="ru-RU" sz="3600" b="1" dirty="0" smtClean="0">
                <a:solidFill>
                  <a:schemeClr val="bg1"/>
                </a:solidFill>
                <a:latin typeface="Arial" charset="0"/>
              </a:rPr>
              <a:t> </a:t>
            </a:r>
            <a:r>
              <a:rPr lang="ru-RU" sz="3600" b="1" dirty="0" smtClean="0">
                <a:solidFill>
                  <a:schemeClr val="bg1"/>
                </a:solidFill>
                <a:latin typeface="Script MT Bold" pitchFamily="66" charset="0"/>
              </a:rPr>
              <a:t>учащихся</a:t>
            </a:r>
            <a:endParaRPr lang="ru-RU" sz="3600" b="1" dirty="0" smtClean="0">
              <a:solidFill>
                <a:schemeClr val="bg1"/>
              </a:solidFill>
              <a:latin typeface="Arial" charset="0"/>
            </a:endParaRPr>
          </a:p>
          <a:p>
            <a:pPr lvl="1" eaLnBrk="1" hangingPunct="1">
              <a:lnSpc>
                <a:spcPct val="90000"/>
              </a:lnSpc>
              <a:buFont typeface="Wingdings" pitchFamily="2" charset="2"/>
              <a:buNone/>
            </a:pPr>
            <a:r>
              <a:rPr lang="ru-RU" sz="3600" b="1" dirty="0" smtClean="0">
                <a:solidFill>
                  <a:schemeClr val="bg1"/>
                </a:solidFill>
                <a:latin typeface="Script MT Bold" pitchFamily="66" charset="0"/>
              </a:rPr>
              <a:t>всевозможными  методами с</a:t>
            </a:r>
          </a:p>
          <a:p>
            <a:pPr lvl="1" eaLnBrk="1" hangingPunct="1">
              <a:lnSpc>
                <a:spcPct val="90000"/>
              </a:lnSpc>
              <a:buFont typeface="Wingdings" pitchFamily="2" charset="2"/>
              <a:buNone/>
            </a:pPr>
            <a:r>
              <a:rPr lang="ru-RU" sz="3600" b="1" dirty="0" smtClean="0">
                <a:solidFill>
                  <a:schemeClr val="bg1"/>
                </a:solidFill>
                <a:latin typeface="Script MT Bold" pitchFamily="66" charset="0"/>
              </a:rPr>
              <a:t>применением игровых технологий</a:t>
            </a:r>
            <a:endParaRPr lang="ru-RU" sz="3600" b="1" dirty="0" smtClean="0">
              <a:solidFill>
                <a:schemeClr val="bg1"/>
              </a:solidFill>
              <a:latin typeface="Arial" charset="0"/>
            </a:endParaRPr>
          </a:p>
          <a:p>
            <a:pPr lvl="1" eaLnBrk="1" hangingPunct="1">
              <a:lnSpc>
                <a:spcPct val="90000"/>
              </a:lnSpc>
              <a:buFont typeface="Wingdings" pitchFamily="2" charset="2"/>
              <a:buNone/>
            </a:pPr>
            <a:r>
              <a:rPr lang="ru-RU" sz="3600" b="1" dirty="0" smtClean="0">
                <a:solidFill>
                  <a:schemeClr val="bg1"/>
                </a:solidFill>
                <a:latin typeface="Script MT Bold" pitchFamily="66" charset="0"/>
              </a:rPr>
              <a:t>обучения.</a:t>
            </a:r>
            <a:endParaRPr lang="ru-RU" sz="3600" dirty="0" smtClean="0">
              <a:solidFill>
                <a:schemeClr val="bg1"/>
              </a:solidFill>
            </a:endParaRPr>
          </a:p>
        </p:txBody>
      </p:sp>
      <p:pic>
        <p:nvPicPr>
          <p:cNvPr id="8196" name="Picture 4" descr="022"/>
          <p:cNvPicPr>
            <a:picLocks noChangeAspect="1" noChangeArrowheads="1"/>
          </p:cNvPicPr>
          <p:nvPr/>
        </p:nvPicPr>
        <p:blipFill>
          <a:blip r:embed="rId2" cstate="print"/>
          <a:srcRect/>
          <a:stretch>
            <a:fillRect/>
          </a:stretch>
        </p:blipFill>
        <p:spPr bwMode="auto">
          <a:xfrm>
            <a:off x="6877050" y="4968875"/>
            <a:ext cx="2266950"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7" name="AutoShape 11"/>
          <p:cNvSpPr>
            <a:spLocks noChangeArrowheads="1"/>
          </p:cNvSpPr>
          <p:nvPr/>
        </p:nvSpPr>
        <p:spPr bwMode="auto">
          <a:xfrm>
            <a:off x="1476375" y="188913"/>
            <a:ext cx="6191250" cy="765175"/>
          </a:xfrm>
          <a:prstGeom prst="ribbon2">
            <a:avLst>
              <a:gd name="adj1" fmla="val 12500"/>
              <a:gd name="adj2" fmla="val 50000"/>
            </a:avLst>
          </a:prstGeom>
          <a:solidFill>
            <a:srgbClr val="FFCCCC"/>
          </a:solidFill>
          <a:ln w="9525">
            <a:solidFill>
              <a:schemeClr val="accent2"/>
            </a:solidFill>
            <a:round/>
            <a:headEnd/>
            <a:tailEnd/>
          </a:ln>
          <a:effectLst/>
        </p:spPr>
        <p:txBody>
          <a:bodyPr wrap="none" anchor="ctr"/>
          <a:lstStyle/>
          <a:p>
            <a:pPr algn="ctr"/>
            <a:endParaRPr lang="ru-RU" b="0">
              <a:solidFill>
                <a:srgbClr val="FF0000"/>
              </a:solidFill>
            </a:endParaRPr>
          </a:p>
        </p:txBody>
      </p:sp>
      <p:sp>
        <p:nvSpPr>
          <p:cNvPr id="9226" name="AutoShape 10"/>
          <p:cNvSpPr>
            <a:spLocks noChangeArrowheads="1"/>
          </p:cNvSpPr>
          <p:nvPr/>
        </p:nvSpPr>
        <p:spPr bwMode="auto">
          <a:xfrm>
            <a:off x="250825" y="304800"/>
            <a:ext cx="8713788" cy="6553200"/>
          </a:xfrm>
          <a:prstGeom prst="horizontalScroll">
            <a:avLst>
              <a:gd name="adj" fmla="val 12500"/>
            </a:avLst>
          </a:prstGeom>
          <a:solidFill>
            <a:schemeClr val="tx2"/>
          </a:solidFill>
          <a:ln w="9525">
            <a:solidFill>
              <a:schemeClr val="tx1"/>
            </a:solidFill>
            <a:round/>
            <a:headEnd/>
            <a:tailEnd/>
          </a:ln>
          <a:effectLst/>
        </p:spPr>
        <p:txBody>
          <a:bodyPr wrap="none" anchor="ctr"/>
          <a:lstStyle/>
          <a:p>
            <a:endParaRPr lang="ru-RU"/>
          </a:p>
        </p:txBody>
      </p:sp>
      <p:sp>
        <p:nvSpPr>
          <p:cNvPr id="398338" name="Rectangle 2"/>
          <p:cNvSpPr>
            <a:spLocks noGrp="1" noChangeArrowheads="1"/>
          </p:cNvSpPr>
          <p:nvPr>
            <p:ph type="title" idx="4294967295"/>
          </p:nvPr>
        </p:nvSpPr>
        <p:spPr>
          <a:xfrm flipH="1">
            <a:off x="9144000" y="0"/>
            <a:ext cx="69850" cy="46038"/>
          </a:xfrm>
          <a:noFill/>
        </p:spPr>
        <p:txBody>
          <a:bodyPr>
            <a:normAutofit fontScale="90000"/>
          </a:bodyPr>
          <a:lstStyle/>
          <a:p>
            <a:pPr eaLnBrk="1" hangingPunct="1"/>
            <a:r>
              <a:rPr lang="ru-RU" sz="4000" smtClean="0"/>
              <a:t>  </a:t>
            </a:r>
          </a:p>
        </p:txBody>
      </p:sp>
      <p:sp>
        <p:nvSpPr>
          <p:cNvPr id="398339" name="Rectangle 3"/>
          <p:cNvSpPr>
            <a:spLocks noGrp="1" noChangeArrowheads="1"/>
          </p:cNvSpPr>
          <p:nvPr>
            <p:ph type="body" idx="4294967295"/>
          </p:nvPr>
        </p:nvSpPr>
        <p:spPr>
          <a:xfrm>
            <a:off x="179388" y="188913"/>
            <a:ext cx="8964612" cy="6669087"/>
          </a:xfrm>
          <a:noFill/>
          <a:ln>
            <a:solidFill>
              <a:srgbClr val="660033"/>
            </a:solidFill>
          </a:ln>
        </p:spPr>
        <p:txBody>
          <a:bodyPr/>
          <a:lstStyle/>
          <a:p>
            <a:pPr algn="ctr" eaLnBrk="1" hangingPunct="1">
              <a:buFont typeface="Wingdings" pitchFamily="2" charset="2"/>
              <a:buNone/>
            </a:pPr>
            <a:r>
              <a:rPr lang="ru-RU" b="1" dirty="0" smtClean="0">
                <a:solidFill>
                  <a:schemeClr val="tx2"/>
                </a:solidFill>
                <a:latin typeface="Arial" charset="0"/>
              </a:rPr>
              <a:t> ЗАДАЧИ:</a:t>
            </a:r>
          </a:p>
          <a:p>
            <a:pPr eaLnBrk="1" hangingPunct="1">
              <a:buFont typeface="Wingdings" pitchFamily="2" charset="2"/>
              <a:buNone/>
            </a:pPr>
            <a:r>
              <a:rPr lang="ru-RU" dirty="0" smtClean="0"/>
              <a:t>    </a:t>
            </a:r>
          </a:p>
          <a:p>
            <a:pPr eaLnBrk="1" hangingPunct="1">
              <a:buFont typeface="Wingdings" pitchFamily="2" charset="2"/>
              <a:buNone/>
            </a:pPr>
            <a:r>
              <a:rPr lang="ru-RU" dirty="0" smtClean="0">
                <a:solidFill>
                  <a:srgbClr val="FF0000"/>
                </a:solidFill>
                <a:latin typeface="Arial" charset="0"/>
              </a:rPr>
              <a:t>    </a:t>
            </a:r>
            <a:r>
              <a:rPr lang="ru-RU" dirty="0" smtClean="0">
                <a:solidFill>
                  <a:srgbClr val="FF0000"/>
                </a:solidFill>
                <a:latin typeface="Script MT Bold" pitchFamily="66" charset="0"/>
              </a:rPr>
              <a:t> </a:t>
            </a:r>
            <a:r>
              <a:rPr lang="ru-RU" dirty="0" smtClean="0">
                <a:solidFill>
                  <a:srgbClr val="FF0000"/>
                </a:solidFill>
                <a:latin typeface="Arial" charset="0"/>
              </a:rPr>
              <a:t>        о</a:t>
            </a:r>
            <a:r>
              <a:rPr lang="ru-RU" dirty="0" smtClean="0">
                <a:solidFill>
                  <a:srgbClr val="FF0000"/>
                </a:solidFill>
                <a:latin typeface="Script MT Bold" pitchFamily="66" charset="0"/>
              </a:rPr>
              <a:t>бучать учащихся истории в</a:t>
            </a:r>
            <a:r>
              <a:rPr lang="ru-RU" dirty="0" smtClean="0">
                <a:solidFill>
                  <a:srgbClr val="FF0000"/>
                </a:solidFill>
                <a:latin typeface="Arial" charset="0"/>
              </a:rPr>
              <a:t> </a:t>
            </a:r>
            <a:r>
              <a:rPr lang="ru-RU" dirty="0" smtClean="0">
                <a:solidFill>
                  <a:srgbClr val="FF0000"/>
                </a:solidFill>
                <a:latin typeface="Script MT Bold" pitchFamily="66" charset="0"/>
              </a:rPr>
              <a:t>школе;</a:t>
            </a:r>
          </a:p>
          <a:p>
            <a:pPr eaLnBrk="1" hangingPunct="1">
              <a:buFont typeface="Wingdings" pitchFamily="2" charset="2"/>
              <a:buNone/>
            </a:pPr>
            <a:r>
              <a:rPr lang="ru-RU" dirty="0" smtClean="0">
                <a:solidFill>
                  <a:srgbClr val="FF0000"/>
                </a:solidFill>
              </a:rPr>
              <a:t>            </a:t>
            </a:r>
            <a:r>
              <a:rPr lang="ru-RU" dirty="0" smtClean="0">
                <a:solidFill>
                  <a:srgbClr val="FF0000"/>
                </a:solidFill>
                <a:latin typeface="Arial" charset="0"/>
              </a:rPr>
              <a:t>з</a:t>
            </a:r>
            <a:r>
              <a:rPr lang="ru-RU" dirty="0" smtClean="0">
                <a:solidFill>
                  <a:srgbClr val="FF0000"/>
                </a:solidFill>
                <a:latin typeface="Script MT Bold" pitchFamily="66" charset="0"/>
              </a:rPr>
              <a:t>аинтересовывать</a:t>
            </a:r>
            <a:r>
              <a:rPr lang="ru-RU" dirty="0" smtClean="0">
                <a:solidFill>
                  <a:srgbClr val="FF0000"/>
                </a:solidFill>
                <a:latin typeface="Arial" charset="0"/>
              </a:rPr>
              <a:t> </a:t>
            </a:r>
            <a:r>
              <a:rPr lang="ru-RU" dirty="0" smtClean="0">
                <a:solidFill>
                  <a:srgbClr val="FF0000"/>
                </a:solidFill>
                <a:latin typeface="Script MT Bold" pitchFamily="66" charset="0"/>
              </a:rPr>
              <a:t>их волшебным </a:t>
            </a:r>
            <a:r>
              <a:rPr lang="ru-RU" dirty="0" smtClean="0">
                <a:solidFill>
                  <a:srgbClr val="FF0000"/>
                </a:solidFill>
                <a:latin typeface="Arial" charset="0"/>
              </a:rPr>
              <a:t> </a:t>
            </a:r>
          </a:p>
          <a:p>
            <a:pPr eaLnBrk="1" hangingPunct="1">
              <a:buFont typeface="Wingdings" pitchFamily="2" charset="2"/>
              <a:buNone/>
            </a:pPr>
            <a:r>
              <a:rPr lang="ru-RU" dirty="0" smtClean="0">
                <a:solidFill>
                  <a:srgbClr val="FF0000"/>
                </a:solidFill>
                <a:latin typeface="Arial" charset="0"/>
              </a:rPr>
              <a:t>             </a:t>
            </a:r>
            <a:r>
              <a:rPr lang="ru-RU" dirty="0" smtClean="0">
                <a:solidFill>
                  <a:srgbClr val="FF0000"/>
                </a:solidFill>
                <a:latin typeface="Script MT Bold" pitchFamily="66" charset="0"/>
              </a:rPr>
              <a:t>миром</a:t>
            </a:r>
            <a:r>
              <a:rPr lang="ru-RU" dirty="0" smtClean="0">
                <a:solidFill>
                  <a:srgbClr val="FF0000"/>
                </a:solidFill>
                <a:latin typeface="Arial" charset="0"/>
              </a:rPr>
              <a:t> </a:t>
            </a:r>
            <a:r>
              <a:rPr lang="ru-RU" dirty="0" smtClean="0">
                <a:solidFill>
                  <a:srgbClr val="FF0000"/>
                </a:solidFill>
                <a:latin typeface="Script MT Bold" pitchFamily="66" charset="0"/>
              </a:rPr>
              <a:t>истории;</a:t>
            </a:r>
          </a:p>
          <a:p>
            <a:pPr eaLnBrk="1" hangingPunct="1">
              <a:buFont typeface="Wingdings" pitchFamily="2" charset="2"/>
              <a:buNone/>
            </a:pPr>
            <a:r>
              <a:rPr lang="ru-RU" dirty="0" smtClean="0">
                <a:solidFill>
                  <a:srgbClr val="FF0000"/>
                </a:solidFill>
                <a:latin typeface="Script MT Bold" pitchFamily="66" charset="0"/>
              </a:rPr>
              <a:t>     </a:t>
            </a:r>
            <a:r>
              <a:rPr lang="ru-RU" dirty="0" smtClean="0">
                <a:solidFill>
                  <a:srgbClr val="FF0000"/>
                </a:solidFill>
                <a:latin typeface="Arial" charset="0"/>
              </a:rPr>
              <a:t>        </a:t>
            </a:r>
            <a:r>
              <a:rPr lang="ru-RU" dirty="0" smtClean="0">
                <a:solidFill>
                  <a:srgbClr val="FF0000"/>
                </a:solidFill>
                <a:latin typeface="Script MT Bold" pitchFamily="66" charset="0"/>
              </a:rPr>
              <a:t>проводить урок</a:t>
            </a:r>
            <a:r>
              <a:rPr lang="ru-RU" dirty="0" smtClean="0">
                <a:solidFill>
                  <a:srgbClr val="FF0000"/>
                </a:solidFill>
                <a:latin typeface="Arial" charset="0"/>
              </a:rPr>
              <a:t> </a:t>
            </a:r>
            <a:r>
              <a:rPr lang="ru-RU" dirty="0" smtClean="0">
                <a:solidFill>
                  <a:srgbClr val="FF0000"/>
                </a:solidFill>
                <a:latin typeface="Script MT Bold" pitchFamily="66" charset="0"/>
              </a:rPr>
              <a:t>интересным,</a:t>
            </a:r>
            <a:r>
              <a:rPr lang="ru-RU" dirty="0" smtClean="0">
                <a:solidFill>
                  <a:srgbClr val="FF0000"/>
                </a:solidFill>
                <a:latin typeface="Arial" charset="0"/>
              </a:rPr>
              <a:t>  </a:t>
            </a:r>
          </a:p>
          <a:p>
            <a:pPr eaLnBrk="1" hangingPunct="1">
              <a:buFont typeface="Wingdings" pitchFamily="2" charset="2"/>
              <a:buNone/>
            </a:pPr>
            <a:r>
              <a:rPr lang="ru-RU" dirty="0" smtClean="0">
                <a:solidFill>
                  <a:srgbClr val="FF0000"/>
                </a:solidFill>
                <a:latin typeface="Arial" charset="0"/>
              </a:rPr>
              <a:t>             </a:t>
            </a:r>
            <a:r>
              <a:rPr lang="ru-RU" dirty="0" smtClean="0">
                <a:solidFill>
                  <a:srgbClr val="FF0000"/>
                </a:solidFill>
                <a:latin typeface="Script MT Bold" pitchFamily="66" charset="0"/>
              </a:rPr>
              <a:t>увлекательным,</a:t>
            </a:r>
            <a:r>
              <a:rPr lang="ru-RU" dirty="0" smtClean="0">
                <a:solidFill>
                  <a:srgbClr val="FF0000"/>
                </a:solidFill>
                <a:latin typeface="Arial" charset="0"/>
              </a:rPr>
              <a:t> </a:t>
            </a:r>
            <a:r>
              <a:rPr lang="ru-RU" dirty="0" smtClean="0">
                <a:solidFill>
                  <a:srgbClr val="FF0000"/>
                </a:solidFill>
                <a:latin typeface="Script MT Bold" pitchFamily="66" charset="0"/>
              </a:rPr>
              <a:t>запоминающимся;</a:t>
            </a:r>
          </a:p>
          <a:p>
            <a:pPr eaLnBrk="1" hangingPunct="1">
              <a:buFont typeface="Wingdings" pitchFamily="2" charset="2"/>
              <a:buNone/>
            </a:pPr>
            <a:r>
              <a:rPr lang="ru-RU" dirty="0" smtClean="0">
                <a:solidFill>
                  <a:srgbClr val="FF0000"/>
                </a:solidFill>
                <a:latin typeface="Arial" charset="0"/>
              </a:rPr>
              <a:t>             </a:t>
            </a:r>
            <a:r>
              <a:rPr lang="ru-RU" dirty="0" smtClean="0">
                <a:solidFill>
                  <a:srgbClr val="FF0000"/>
                </a:solidFill>
                <a:latin typeface="Script MT Bold" pitchFamily="66" charset="0"/>
              </a:rPr>
              <a:t>организовать работу учеников на любом </a:t>
            </a:r>
            <a:endParaRPr lang="ru-RU" dirty="0" smtClean="0">
              <a:solidFill>
                <a:srgbClr val="FF0000"/>
              </a:solidFill>
              <a:latin typeface="Arial" charset="0"/>
            </a:endParaRPr>
          </a:p>
          <a:p>
            <a:pPr eaLnBrk="1" hangingPunct="1">
              <a:buFont typeface="Wingdings" pitchFamily="2" charset="2"/>
              <a:buNone/>
            </a:pPr>
            <a:r>
              <a:rPr lang="ru-RU" dirty="0" smtClean="0">
                <a:solidFill>
                  <a:srgbClr val="FF0000"/>
                </a:solidFill>
                <a:latin typeface="Arial" charset="0"/>
              </a:rPr>
              <a:t>             </a:t>
            </a:r>
            <a:r>
              <a:rPr lang="ru-RU" dirty="0" smtClean="0">
                <a:solidFill>
                  <a:srgbClr val="FF0000"/>
                </a:solidFill>
                <a:latin typeface="Script MT Bold" pitchFamily="66" charset="0"/>
              </a:rPr>
              <a:t>этапе урока</a:t>
            </a:r>
            <a:r>
              <a:rPr lang="ru-RU" dirty="0" smtClean="0">
                <a:solidFill>
                  <a:srgbClr val="FF0000"/>
                </a:solidFill>
                <a:latin typeface="Arial" charset="0"/>
              </a:rPr>
              <a:t> п</a:t>
            </a:r>
            <a:r>
              <a:rPr lang="ru-RU" dirty="0" smtClean="0">
                <a:solidFill>
                  <a:srgbClr val="FF0000"/>
                </a:solidFill>
                <a:latin typeface="Script MT Bold" pitchFamily="66" charset="0"/>
              </a:rPr>
              <a:t>осредством игр</a:t>
            </a:r>
          </a:p>
          <a:p>
            <a:pPr eaLnBrk="1" hangingPunct="1">
              <a:buFont typeface="Wingdings" pitchFamily="2" charset="2"/>
              <a:buNone/>
            </a:pPr>
            <a:r>
              <a:rPr lang="ru-RU" dirty="0" smtClean="0">
                <a:solidFill>
                  <a:srgbClr val="FF0000"/>
                </a:solidFill>
                <a:latin typeface="Script MT Bold" pitchFamily="66" charset="0"/>
              </a:rPr>
              <a:t> </a:t>
            </a:r>
          </a:p>
          <a:p>
            <a:pPr eaLnBrk="1" hangingPunct="1"/>
            <a:endParaRPr lang="ru-RU" dirty="0" smtClean="0">
              <a:solidFill>
                <a:srgbClr val="FF0000"/>
              </a:solidFill>
              <a:latin typeface="Script MT Bold" pitchFamily="66" charset="0"/>
            </a:endParaRPr>
          </a:p>
        </p:txBody>
      </p:sp>
      <p:sp>
        <p:nvSpPr>
          <p:cNvPr id="9220" name="AutoShape 4"/>
          <p:cNvSpPr>
            <a:spLocks noChangeArrowheads="1"/>
          </p:cNvSpPr>
          <p:nvPr/>
        </p:nvSpPr>
        <p:spPr bwMode="auto">
          <a:xfrm>
            <a:off x="1116013" y="1484313"/>
            <a:ext cx="360362" cy="431800"/>
          </a:xfrm>
          <a:prstGeom prst="sun">
            <a:avLst>
              <a:gd name="adj" fmla="val 25000"/>
            </a:avLst>
          </a:prstGeom>
          <a:solidFill>
            <a:srgbClr val="009900"/>
          </a:solidFill>
          <a:ln w="9525">
            <a:solidFill>
              <a:schemeClr val="accent1"/>
            </a:solidFill>
            <a:miter lim="800000"/>
            <a:headEnd/>
            <a:tailEnd/>
          </a:ln>
        </p:spPr>
        <p:txBody>
          <a:bodyPr wrap="none" anchor="ctr"/>
          <a:lstStyle/>
          <a:p>
            <a:endParaRPr lang="ru-RU" b="0"/>
          </a:p>
        </p:txBody>
      </p:sp>
      <p:sp>
        <p:nvSpPr>
          <p:cNvPr id="9221" name="AutoShape 5"/>
          <p:cNvSpPr>
            <a:spLocks noChangeArrowheads="1"/>
          </p:cNvSpPr>
          <p:nvPr/>
        </p:nvSpPr>
        <p:spPr bwMode="auto">
          <a:xfrm>
            <a:off x="1116013" y="2060575"/>
            <a:ext cx="360362" cy="431800"/>
          </a:xfrm>
          <a:prstGeom prst="sun">
            <a:avLst>
              <a:gd name="adj" fmla="val 25000"/>
            </a:avLst>
          </a:prstGeom>
          <a:solidFill>
            <a:srgbClr val="009900"/>
          </a:solidFill>
          <a:ln w="9525">
            <a:solidFill>
              <a:schemeClr val="accent1"/>
            </a:solidFill>
            <a:miter lim="800000"/>
            <a:headEnd/>
            <a:tailEnd/>
          </a:ln>
        </p:spPr>
        <p:txBody>
          <a:bodyPr wrap="none" anchor="ctr"/>
          <a:lstStyle/>
          <a:p>
            <a:endParaRPr lang="ru-RU" b="0"/>
          </a:p>
        </p:txBody>
      </p:sp>
      <p:sp>
        <p:nvSpPr>
          <p:cNvPr id="9222" name="AutoShape 6"/>
          <p:cNvSpPr>
            <a:spLocks noChangeArrowheads="1"/>
          </p:cNvSpPr>
          <p:nvPr/>
        </p:nvSpPr>
        <p:spPr bwMode="auto">
          <a:xfrm>
            <a:off x="1116013" y="3284538"/>
            <a:ext cx="360362" cy="431800"/>
          </a:xfrm>
          <a:prstGeom prst="sun">
            <a:avLst>
              <a:gd name="adj" fmla="val 25000"/>
            </a:avLst>
          </a:prstGeom>
          <a:solidFill>
            <a:srgbClr val="009900"/>
          </a:solidFill>
          <a:ln w="9525">
            <a:solidFill>
              <a:schemeClr val="accent1"/>
            </a:solidFill>
            <a:miter lim="800000"/>
            <a:headEnd/>
            <a:tailEnd/>
          </a:ln>
        </p:spPr>
        <p:txBody>
          <a:bodyPr wrap="none" anchor="ctr"/>
          <a:lstStyle/>
          <a:p>
            <a:endParaRPr lang="ru-RU" b="0"/>
          </a:p>
        </p:txBody>
      </p:sp>
      <p:sp>
        <p:nvSpPr>
          <p:cNvPr id="9223" name="AutoShape 7"/>
          <p:cNvSpPr>
            <a:spLocks noChangeArrowheads="1"/>
          </p:cNvSpPr>
          <p:nvPr/>
        </p:nvSpPr>
        <p:spPr bwMode="auto">
          <a:xfrm>
            <a:off x="1116013" y="4437063"/>
            <a:ext cx="360362" cy="431800"/>
          </a:xfrm>
          <a:prstGeom prst="sun">
            <a:avLst>
              <a:gd name="adj" fmla="val 25000"/>
            </a:avLst>
          </a:prstGeom>
          <a:solidFill>
            <a:srgbClr val="009900"/>
          </a:solidFill>
          <a:ln w="9525">
            <a:solidFill>
              <a:schemeClr val="accent1"/>
            </a:solidFill>
            <a:miter lim="800000"/>
            <a:headEnd/>
            <a:tailEnd/>
          </a:ln>
        </p:spPr>
        <p:txBody>
          <a:bodyPr wrap="none" anchor="ctr"/>
          <a:lstStyle/>
          <a:p>
            <a:endParaRPr lang="ru-RU" b="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sz="4400" dirty="0" smtClean="0">
                <a:solidFill>
                  <a:srgbClr val="C00000"/>
                </a:solidFill>
                <a:latin typeface="Bookman Old Style" pitchFamily="18" charset="0"/>
              </a:rPr>
              <a:t>Игра на уроках истории</a:t>
            </a:r>
            <a:endParaRPr lang="ru-RU" sz="4400" dirty="0">
              <a:solidFill>
                <a:srgbClr val="C00000"/>
              </a:solidFill>
              <a:latin typeface="Bookman Old Style" pitchFamily="18" charset="0"/>
            </a:endParaRPr>
          </a:p>
        </p:txBody>
      </p:sp>
      <p:sp>
        <p:nvSpPr>
          <p:cNvPr id="3" name="Содержимое 2"/>
          <p:cNvSpPr>
            <a:spLocks noGrp="1"/>
          </p:cNvSpPr>
          <p:nvPr>
            <p:ph idx="1"/>
          </p:nvPr>
        </p:nvSpPr>
        <p:spPr>
          <a:xfrm>
            <a:off x="2220888" y="1988840"/>
            <a:ext cx="6527576" cy="4389120"/>
          </a:xfrm>
        </p:spPr>
        <p:txBody>
          <a:bodyPr>
            <a:normAutofit fontScale="85000" lnSpcReduction="10000"/>
          </a:bodyPr>
          <a:lstStyle/>
          <a:p>
            <a:pPr>
              <a:buNone/>
            </a:pPr>
            <a:r>
              <a:rPr lang="ru-RU" b="1" dirty="0" smtClean="0">
                <a:solidFill>
                  <a:schemeClr val="accent6">
                    <a:lumMod val="50000"/>
                  </a:schemeClr>
                </a:solidFill>
                <a:latin typeface="MS Reference Sans Serif" panose="020B0604030504040204" pitchFamily="34" charset="0"/>
                <a:cs typeface="Times New Roman" pitchFamily="18" charset="0"/>
              </a:rPr>
              <a:t>В процессе игры на уроках истории</a:t>
            </a:r>
          </a:p>
          <a:p>
            <a:r>
              <a:rPr lang="ru-RU" b="1" dirty="0" smtClean="0">
                <a:solidFill>
                  <a:schemeClr val="accent6">
                    <a:lumMod val="50000"/>
                  </a:schemeClr>
                </a:solidFill>
                <a:latin typeface="MS Reference Sans Serif" panose="020B0604030504040204" pitchFamily="34" charset="0"/>
                <a:cs typeface="Times New Roman" pitchFamily="18" charset="0"/>
              </a:rPr>
              <a:t>обучение  становится для учащихся эмоционально более привлекательным</a:t>
            </a:r>
          </a:p>
          <a:p>
            <a:r>
              <a:rPr lang="ru-RU" b="1" dirty="0" smtClean="0">
                <a:solidFill>
                  <a:schemeClr val="accent6">
                    <a:lumMod val="50000"/>
                  </a:schemeClr>
                </a:solidFill>
                <a:latin typeface="MS Reference Sans Serif" panose="020B0604030504040204" pitchFamily="34" charset="0"/>
                <a:cs typeface="Times New Roman" pitchFamily="18" charset="0"/>
              </a:rPr>
              <a:t>обращение к историческому материалу становится не обязанностью, а перерастает в увлечение</a:t>
            </a:r>
          </a:p>
          <a:p>
            <a:r>
              <a:rPr lang="ru-RU" b="1" dirty="0" smtClean="0">
                <a:solidFill>
                  <a:schemeClr val="accent6">
                    <a:lumMod val="50000"/>
                  </a:schemeClr>
                </a:solidFill>
                <a:latin typeface="MS Reference Sans Serif" panose="020B0604030504040204" pitchFamily="34" charset="0"/>
                <a:cs typeface="Times New Roman" pitchFamily="18" charset="0"/>
              </a:rPr>
              <a:t>между преподавателем и учащимся строятся налаживание культурно-смысловых связей, позволяющих обрести личностный смысл при изучении истории, осознать свою сопричастность богатому и разнообразному миру истории</a:t>
            </a:r>
            <a:endParaRPr lang="ru-RU" b="1" dirty="0">
              <a:solidFill>
                <a:schemeClr val="accent6">
                  <a:lumMod val="50000"/>
                </a:schemeClr>
              </a:solidFill>
              <a:latin typeface="MS Reference Sans Serif" panose="020B0604030504040204" pitchFamily="34" charset="0"/>
              <a:cs typeface="Times New Roman" pitchFamily="18" charset="0"/>
            </a:endParaRPr>
          </a:p>
        </p:txBody>
      </p:sp>
      <p:pic>
        <p:nvPicPr>
          <p:cNvPr id="6" name="Рисунок 5" descr="C:\Users\Наталья\Desktop\Документы НАДЕЖДА (I)\картинки\картинки 1\23.png"/>
          <p:cNvPicPr/>
          <p:nvPr/>
        </p:nvPicPr>
        <p:blipFill>
          <a:blip r:embed="rId2" cstate="print"/>
          <a:srcRect/>
          <a:stretch>
            <a:fillRect/>
          </a:stretch>
        </p:blipFill>
        <p:spPr bwMode="auto">
          <a:xfrm>
            <a:off x="107503" y="2420888"/>
            <a:ext cx="2448273" cy="3960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654</TotalTime>
  <Words>1160</Words>
  <Application>Microsoft Office PowerPoint</Application>
  <PresentationFormat>Экран (4:3)</PresentationFormat>
  <Paragraphs>226</Paragraphs>
  <Slides>35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Изящная</vt:lpstr>
      <vt:lpstr>Мастер-класс</vt:lpstr>
      <vt:lpstr>Презентация PowerPoint</vt:lpstr>
      <vt:lpstr>“Человеческая культура возникла  И развертывается в игре, как игра” Й. Хейзинга</vt:lpstr>
      <vt:lpstr>Игра…</vt:lpstr>
      <vt:lpstr>Игра…</vt:lpstr>
      <vt:lpstr>Игра…</vt:lpstr>
      <vt:lpstr>Цель</vt:lpstr>
      <vt:lpstr>  </vt:lpstr>
      <vt:lpstr>Игра на уроках истории</vt:lpstr>
      <vt:lpstr>     Посмотрим на учащихся сегодня:  </vt:lpstr>
      <vt:lpstr>Игра выполняет следующие целевые ориентации:</vt:lpstr>
      <vt:lpstr>Использование игр помогает решать следующие задачи:</vt:lpstr>
      <vt:lpstr>Функции игровой деятельности</vt:lpstr>
      <vt:lpstr>Классификация исторических игр:</vt:lpstr>
      <vt:lpstr>Классификация по структурным элементам урока</vt:lpstr>
      <vt:lpstr>Структура организации игры: </vt:lpstr>
      <vt:lpstr>Подведение итогов.  </vt:lpstr>
      <vt:lpstr>  Игры  для проверки знаний.</vt:lpstr>
      <vt:lpstr>Игры для изучения нового материала</vt:lpstr>
      <vt:lpstr>Игры для изучения нового материала</vt:lpstr>
      <vt:lpstr>Игры для закрепления.</vt:lpstr>
      <vt:lpstr>Презентация PowerPoint</vt:lpstr>
      <vt:lpstr>«АССОЦИАЦИЯ»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Подводим итоги…</vt:lpstr>
      <vt:lpstr>Подводим итоги…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Юляшечка</dc:creator>
  <cp:lastModifiedBy>Дмитрий Каленюк</cp:lastModifiedBy>
  <cp:revision>70</cp:revision>
  <dcterms:created xsi:type="dcterms:W3CDTF">2014-04-14T19:44:31Z</dcterms:created>
  <dcterms:modified xsi:type="dcterms:W3CDTF">2018-06-02T05:53:58Z</dcterms:modified>
</cp:coreProperties>
</file>