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329" r:id="rId4"/>
    <p:sldId id="340" r:id="rId5"/>
    <p:sldId id="382" r:id="rId6"/>
    <p:sldId id="295" r:id="rId7"/>
    <p:sldId id="332" r:id="rId8"/>
    <p:sldId id="333" r:id="rId9"/>
    <p:sldId id="331" r:id="rId10"/>
    <p:sldId id="304" r:id="rId11"/>
    <p:sldId id="346" r:id="rId12"/>
    <p:sldId id="394" r:id="rId13"/>
    <p:sldId id="395" r:id="rId14"/>
    <p:sldId id="397" r:id="rId15"/>
    <p:sldId id="408" r:id="rId16"/>
    <p:sldId id="405" r:id="rId17"/>
    <p:sldId id="400" r:id="rId18"/>
    <p:sldId id="422" r:id="rId19"/>
    <p:sldId id="368" r:id="rId20"/>
    <p:sldId id="369" r:id="rId21"/>
    <p:sldId id="312" r:id="rId22"/>
    <p:sldId id="390" r:id="rId23"/>
    <p:sldId id="373" r:id="rId24"/>
    <p:sldId id="41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EBD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9C76E-FE76-4CA9-9281-E1D417A93A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AB1A08-9400-40FC-99A2-BE03AE411DC0}">
      <dgm:prSet phldrT="[Текст]" custT="1"/>
      <dgm:spPr/>
      <dgm:t>
        <a:bodyPr/>
        <a:lstStyle/>
        <a:p>
          <a:r>
            <a:rPr lang="ru-RU" sz="1400" b="1" dirty="0" smtClean="0"/>
            <a:t>Формирование потребностей учащихся к познанию и умений учиться</a:t>
          </a:r>
          <a:endParaRPr lang="ru-RU" sz="1400" b="1" dirty="0"/>
        </a:p>
      </dgm:t>
    </dgm:pt>
    <dgm:pt modelId="{A0FC5D42-277D-4CCD-8CFB-BB0EA6D0B8A1}" type="parTrans" cxnId="{094A6188-3D2C-471B-851A-82D3B94DFB13}">
      <dgm:prSet/>
      <dgm:spPr/>
      <dgm:t>
        <a:bodyPr/>
        <a:lstStyle/>
        <a:p>
          <a:endParaRPr lang="ru-RU"/>
        </a:p>
      </dgm:t>
    </dgm:pt>
    <dgm:pt modelId="{4B05792C-1588-4DA8-8190-32E3AE378522}" type="sibTrans" cxnId="{094A6188-3D2C-471B-851A-82D3B94DFB13}">
      <dgm:prSet/>
      <dgm:spPr/>
      <dgm:t>
        <a:bodyPr/>
        <a:lstStyle/>
        <a:p>
          <a:endParaRPr lang="ru-RU"/>
        </a:p>
      </dgm:t>
    </dgm:pt>
    <dgm:pt modelId="{460D8F21-E2B4-4236-AA4B-A10B5E8E189A}">
      <dgm:prSet phldrT="[Текст]" custT="1"/>
      <dgm:spPr/>
      <dgm:t>
        <a:bodyPr/>
        <a:lstStyle/>
        <a:p>
          <a:r>
            <a:rPr lang="ru-RU" sz="1400" b="1" dirty="0" smtClean="0"/>
            <a:t>Свобода в выборе структуры урока,</a:t>
          </a:r>
        </a:p>
        <a:p>
          <a:r>
            <a:rPr lang="ru-RU" sz="1400" b="1" dirty="0" smtClean="0"/>
            <a:t>Разнообразие типов урока</a:t>
          </a:r>
          <a:endParaRPr lang="ru-RU" sz="1400" b="1" dirty="0"/>
        </a:p>
      </dgm:t>
    </dgm:pt>
    <dgm:pt modelId="{2EC8A534-E875-4F2C-BE57-114BEEA9280E}" type="parTrans" cxnId="{38A06FBA-FAFC-4632-B7C1-ED032DCC171C}">
      <dgm:prSet/>
      <dgm:spPr/>
      <dgm:t>
        <a:bodyPr/>
        <a:lstStyle/>
        <a:p>
          <a:endParaRPr lang="ru-RU"/>
        </a:p>
      </dgm:t>
    </dgm:pt>
    <dgm:pt modelId="{52617EFB-0A95-4FDD-AE0A-49BA5023752B}" type="sibTrans" cxnId="{38A06FBA-FAFC-4632-B7C1-ED032DCC171C}">
      <dgm:prSet/>
      <dgm:spPr/>
      <dgm:t>
        <a:bodyPr/>
        <a:lstStyle/>
        <a:p>
          <a:endParaRPr lang="ru-RU"/>
        </a:p>
      </dgm:t>
    </dgm:pt>
    <dgm:pt modelId="{422C48D3-15CA-48ED-A28B-420FA796BCBC}">
      <dgm:prSet phldrT="[Текст]" custT="1"/>
      <dgm:spPr/>
      <dgm:t>
        <a:bodyPr/>
        <a:lstStyle/>
        <a:p>
          <a:r>
            <a:rPr lang="ru-RU" sz="1400" b="1" dirty="0" smtClean="0"/>
            <a:t>Тщательное проектирование урока в процессе его подготовки</a:t>
          </a:r>
          <a:endParaRPr lang="ru-RU" sz="1400" b="1" dirty="0"/>
        </a:p>
      </dgm:t>
    </dgm:pt>
    <dgm:pt modelId="{4D43AED4-DF18-4CB9-AB1D-DA0178885204}" type="parTrans" cxnId="{B6A45B7B-950F-4709-8F39-FC117E146B59}">
      <dgm:prSet/>
      <dgm:spPr/>
      <dgm:t>
        <a:bodyPr/>
        <a:lstStyle/>
        <a:p>
          <a:endParaRPr lang="ru-RU"/>
        </a:p>
      </dgm:t>
    </dgm:pt>
    <dgm:pt modelId="{39FF760E-DCFF-4F7D-8FCE-424070D05A1E}" type="sibTrans" cxnId="{B6A45B7B-950F-4709-8F39-FC117E146B59}">
      <dgm:prSet/>
      <dgm:spPr/>
      <dgm:t>
        <a:bodyPr/>
        <a:lstStyle/>
        <a:p>
          <a:endParaRPr lang="ru-RU"/>
        </a:p>
      </dgm:t>
    </dgm:pt>
    <dgm:pt modelId="{59ED257D-7D0D-4C9B-AF28-951F4315BD59}">
      <dgm:prSet phldrT="[Текст]" custT="1"/>
      <dgm:sp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ru-RU" sz="1400" b="1" dirty="0" smtClean="0"/>
            <a:t>Применение идей личностно-ориентированного, личностно-развивающего обучения</a:t>
          </a:r>
          <a:endParaRPr lang="ru-RU" sz="1400" b="1" dirty="0"/>
        </a:p>
      </dgm:t>
    </dgm:pt>
    <dgm:pt modelId="{C5734DF3-B931-45D2-8C6D-16B0F6BD7C57}" type="parTrans" cxnId="{83AEA361-859C-4A1A-8F07-19B7CF7706A5}">
      <dgm:prSet/>
      <dgm:spPr/>
      <dgm:t>
        <a:bodyPr/>
        <a:lstStyle/>
        <a:p>
          <a:endParaRPr lang="ru-RU"/>
        </a:p>
      </dgm:t>
    </dgm:pt>
    <dgm:pt modelId="{323713BA-21F6-419E-A075-6708968C7700}" type="sibTrans" cxnId="{83AEA361-859C-4A1A-8F07-19B7CF7706A5}">
      <dgm:prSet/>
      <dgm:spPr/>
      <dgm:t>
        <a:bodyPr/>
        <a:lstStyle/>
        <a:p>
          <a:endParaRPr lang="ru-RU"/>
        </a:p>
      </dgm:t>
    </dgm:pt>
    <dgm:pt modelId="{B06DB58D-2FEC-42D1-943B-F2D092500672}">
      <dgm:prSet phldrT="[Текст]" custT="1"/>
      <dgm:spPr/>
      <dgm:t>
        <a:bodyPr/>
        <a:lstStyle/>
        <a:p>
          <a:r>
            <a:rPr lang="ru-RU" sz="1400" b="1" dirty="0" smtClean="0"/>
            <a:t>Технологичность обучения,</a:t>
          </a:r>
        </a:p>
        <a:p>
          <a:r>
            <a:rPr lang="ru-RU" sz="1400" b="1" dirty="0" smtClean="0"/>
            <a:t>Системно-</a:t>
          </a:r>
          <a:r>
            <a:rPr lang="ru-RU" sz="1400" b="1" dirty="0" err="1" smtClean="0"/>
            <a:t>деятельностный</a:t>
          </a:r>
          <a:r>
            <a:rPr lang="ru-RU" sz="1400" b="1" dirty="0" smtClean="0"/>
            <a:t> подход</a:t>
          </a:r>
          <a:endParaRPr lang="ru-RU" sz="1400" b="1" dirty="0"/>
        </a:p>
      </dgm:t>
    </dgm:pt>
    <dgm:pt modelId="{D0E19B80-17DA-40D7-8528-4B29B613DB5E}" type="parTrans" cxnId="{2033DE62-56D7-40D6-8F02-A27A4354315F}">
      <dgm:prSet/>
      <dgm:spPr/>
      <dgm:t>
        <a:bodyPr/>
        <a:lstStyle/>
        <a:p>
          <a:endParaRPr lang="ru-RU"/>
        </a:p>
      </dgm:t>
    </dgm:pt>
    <dgm:pt modelId="{84B15531-5801-43FE-B4EA-51BDC00A41C5}" type="sibTrans" cxnId="{2033DE62-56D7-40D6-8F02-A27A4354315F}">
      <dgm:prSet/>
      <dgm:spPr/>
      <dgm:t>
        <a:bodyPr/>
        <a:lstStyle/>
        <a:p>
          <a:endParaRPr lang="ru-RU"/>
        </a:p>
      </dgm:t>
    </dgm:pt>
    <dgm:pt modelId="{27436F18-053B-4A1D-A659-44362C4BC9D7}">
      <dgm:prSet phldrT="[Текст]" custT="1"/>
      <dgm:spPr/>
      <dgm:t>
        <a:bodyPr/>
        <a:lstStyle/>
        <a:p>
          <a:r>
            <a:rPr lang="ru-RU" sz="1400" b="1" dirty="0" smtClean="0"/>
            <a:t>Применение новейших информационных технологий</a:t>
          </a:r>
          <a:endParaRPr lang="ru-RU" sz="1400" b="1" dirty="0"/>
        </a:p>
      </dgm:t>
    </dgm:pt>
    <dgm:pt modelId="{7A951F32-E536-4F5B-B135-7646D00A1FD7}" type="parTrans" cxnId="{7BBF9A42-B62B-47DB-A6FF-4CC887C7010F}">
      <dgm:prSet/>
      <dgm:spPr/>
      <dgm:t>
        <a:bodyPr/>
        <a:lstStyle/>
        <a:p>
          <a:endParaRPr lang="ru-RU"/>
        </a:p>
      </dgm:t>
    </dgm:pt>
    <dgm:pt modelId="{440C4976-1768-4224-A004-BD953999D515}" type="sibTrans" cxnId="{7BBF9A42-B62B-47DB-A6FF-4CC887C7010F}">
      <dgm:prSet/>
      <dgm:spPr/>
      <dgm:t>
        <a:bodyPr/>
        <a:lstStyle/>
        <a:p>
          <a:endParaRPr lang="ru-RU"/>
        </a:p>
      </dgm:t>
    </dgm:pt>
    <dgm:pt modelId="{A2B4F46E-263C-4E2E-9F62-C1164BEF5F81}" type="pres">
      <dgm:prSet presAssocID="{DD79C76E-FE76-4CA9-9281-E1D417A93A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0824D7-C59F-4E6E-A30C-5C10ACFC51A0}" type="pres">
      <dgm:prSet presAssocID="{3EAB1A08-9400-40FC-99A2-BE03AE411DC0}" presName="hierRoot1" presStyleCnt="0"/>
      <dgm:spPr/>
    </dgm:pt>
    <dgm:pt modelId="{EC02F10A-3446-4AE2-B49F-AADD37880D5E}" type="pres">
      <dgm:prSet presAssocID="{3EAB1A08-9400-40FC-99A2-BE03AE411DC0}" presName="composite" presStyleCnt="0"/>
      <dgm:spPr/>
    </dgm:pt>
    <dgm:pt modelId="{413120E7-2378-45AB-BAD5-F22F47EC0E9A}" type="pres">
      <dgm:prSet presAssocID="{3EAB1A08-9400-40FC-99A2-BE03AE411DC0}" presName="background" presStyleLbl="node0" presStyleIdx="0" presStyleCnt="1"/>
      <dgm:spPr>
        <a:pattFill prst="horzBrick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986680F9-F56F-427A-B824-DD21A8257718}" type="pres">
      <dgm:prSet presAssocID="{3EAB1A08-9400-40FC-99A2-BE03AE411D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2FD15-2C64-400E-9922-8B2F056BFAD9}" type="pres">
      <dgm:prSet presAssocID="{3EAB1A08-9400-40FC-99A2-BE03AE411DC0}" presName="hierChild2" presStyleCnt="0"/>
      <dgm:spPr/>
    </dgm:pt>
    <dgm:pt modelId="{6F453239-F1A1-44C7-B83A-658F40CFC6F6}" type="pres">
      <dgm:prSet presAssocID="{2EC8A534-E875-4F2C-BE57-114BEEA9280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1FBEC3-6D6D-437C-BA33-0C25076DB11B}" type="pres">
      <dgm:prSet presAssocID="{460D8F21-E2B4-4236-AA4B-A10B5E8E189A}" presName="hierRoot2" presStyleCnt="0"/>
      <dgm:spPr/>
    </dgm:pt>
    <dgm:pt modelId="{9378522A-F400-4F23-A2F1-F3B222ADD04A}" type="pres">
      <dgm:prSet presAssocID="{460D8F21-E2B4-4236-AA4B-A10B5E8E189A}" presName="composite2" presStyleCnt="0"/>
      <dgm:spPr/>
    </dgm:pt>
    <dgm:pt modelId="{9F0ED9E9-8D11-4384-87A2-9537D82C196F}" type="pres">
      <dgm:prSet presAssocID="{460D8F21-E2B4-4236-AA4B-A10B5E8E189A}" presName="background2" presStyleLbl="node2" presStyleIdx="0" presStyleCnt="2"/>
      <dgm:spPr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D8208BBF-077E-4F1A-89EB-25CE34D47708}" type="pres">
      <dgm:prSet presAssocID="{460D8F21-E2B4-4236-AA4B-A10B5E8E18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2926B-9DEA-4D72-B612-C75F198BBC5D}" type="pres">
      <dgm:prSet presAssocID="{460D8F21-E2B4-4236-AA4B-A10B5E8E189A}" presName="hierChild3" presStyleCnt="0"/>
      <dgm:spPr/>
    </dgm:pt>
    <dgm:pt modelId="{FA66FAF8-ADB8-447E-AA00-8D6367CD54A1}" type="pres">
      <dgm:prSet presAssocID="{4D43AED4-DF18-4CB9-AB1D-DA017888520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297C16F-7E58-4EC9-9112-46618741479F}" type="pres">
      <dgm:prSet presAssocID="{422C48D3-15CA-48ED-A28B-420FA796BCBC}" presName="hierRoot3" presStyleCnt="0"/>
      <dgm:spPr/>
    </dgm:pt>
    <dgm:pt modelId="{7835C323-A07D-4ACF-86C8-79BCB635BC4C}" type="pres">
      <dgm:prSet presAssocID="{422C48D3-15CA-48ED-A28B-420FA796BCBC}" presName="composite3" presStyleCnt="0"/>
      <dgm:spPr/>
    </dgm:pt>
    <dgm:pt modelId="{5CFEAE45-4EED-46B2-B91E-95416BD36640}" type="pres">
      <dgm:prSet presAssocID="{422C48D3-15CA-48ED-A28B-420FA796BCBC}" presName="background3" presStyleLbl="node3" presStyleIdx="0" presStyleCnt="3"/>
      <dgm:spPr>
        <a:pattFill prst="dkDn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7A97362B-7E63-4F38-A47B-284365178979}" type="pres">
      <dgm:prSet presAssocID="{422C48D3-15CA-48ED-A28B-420FA796BCB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23D0C-32F9-45E1-9C1D-08BE1051A9B6}" type="pres">
      <dgm:prSet presAssocID="{422C48D3-15CA-48ED-A28B-420FA796BCBC}" presName="hierChild4" presStyleCnt="0"/>
      <dgm:spPr/>
    </dgm:pt>
    <dgm:pt modelId="{55EC97D3-120B-4961-BB8B-065D730CFF4B}" type="pres">
      <dgm:prSet presAssocID="{C5734DF3-B931-45D2-8C6D-16B0F6BD7C5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71910F-8C7E-4396-9A99-A4DA8462D96B}" type="pres">
      <dgm:prSet presAssocID="{59ED257D-7D0D-4C9B-AF28-951F4315BD59}" presName="hierRoot3" presStyleCnt="0"/>
      <dgm:spPr/>
    </dgm:pt>
    <dgm:pt modelId="{EF1326DD-58D9-4E70-9605-C9DEBD2CACEF}" type="pres">
      <dgm:prSet presAssocID="{59ED257D-7D0D-4C9B-AF28-951F4315BD59}" presName="composite3" presStyleCnt="0"/>
      <dgm:spPr/>
    </dgm:pt>
    <dgm:pt modelId="{F4E79F75-83BA-4292-A5A9-BC81E0B93B33}" type="pres">
      <dgm:prSet presAssocID="{59ED257D-7D0D-4C9B-AF28-951F4315BD59}" presName="background3" presStyleLbl="node3" presStyleIdx="1" presStyleCnt="3"/>
      <dgm:spPr>
        <a:pattFill prst="trellis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C5D4C6F2-285D-4CA3-BA58-7DF8EBAA4E4A}" type="pres">
      <dgm:prSet presAssocID="{59ED257D-7D0D-4C9B-AF28-951F4315BD5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696AFE-3687-4F55-9B53-449780280C6A}" type="pres">
      <dgm:prSet presAssocID="{59ED257D-7D0D-4C9B-AF28-951F4315BD59}" presName="hierChild4" presStyleCnt="0"/>
      <dgm:spPr/>
    </dgm:pt>
    <dgm:pt modelId="{8FD797B1-D342-4C15-B4F3-F19506952D7D}" type="pres">
      <dgm:prSet presAssocID="{D0E19B80-17DA-40D7-8528-4B29B613DB5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5C04795-8F9B-4099-A0FD-9B7C9980C943}" type="pres">
      <dgm:prSet presAssocID="{B06DB58D-2FEC-42D1-943B-F2D092500672}" presName="hierRoot2" presStyleCnt="0"/>
      <dgm:spPr/>
    </dgm:pt>
    <dgm:pt modelId="{2D13F522-88A2-4B29-A2FF-908F166DA9DC}" type="pres">
      <dgm:prSet presAssocID="{B06DB58D-2FEC-42D1-943B-F2D092500672}" presName="composite2" presStyleCnt="0"/>
      <dgm:spPr/>
    </dgm:pt>
    <dgm:pt modelId="{6FABE242-E5CD-4C32-B2BA-9804671A77C8}" type="pres">
      <dgm:prSet presAssocID="{B06DB58D-2FEC-42D1-943B-F2D092500672}" presName="background2" presStyleLbl="node2" presStyleIdx="1" presStyleCnt="2"/>
      <dgm:spPr>
        <a:pattFill prst="lgCheck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6206E6C2-C166-433E-B6E3-FDAA627152F6}" type="pres">
      <dgm:prSet presAssocID="{B06DB58D-2FEC-42D1-943B-F2D09250067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6332F-9D0A-484B-891D-952D7B989CB4}" type="pres">
      <dgm:prSet presAssocID="{B06DB58D-2FEC-42D1-943B-F2D092500672}" presName="hierChild3" presStyleCnt="0"/>
      <dgm:spPr/>
    </dgm:pt>
    <dgm:pt modelId="{4741F010-5210-4B72-81D9-71EE29A01BB5}" type="pres">
      <dgm:prSet presAssocID="{7A951F32-E536-4F5B-B135-7646D00A1FD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C10D1A1-04D8-46DD-A19E-834972C6EA37}" type="pres">
      <dgm:prSet presAssocID="{27436F18-053B-4A1D-A659-44362C4BC9D7}" presName="hierRoot3" presStyleCnt="0"/>
      <dgm:spPr/>
    </dgm:pt>
    <dgm:pt modelId="{2E19469F-0466-4906-92C1-6391DF6B4F34}" type="pres">
      <dgm:prSet presAssocID="{27436F18-053B-4A1D-A659-44362C4BC9D7}" presName="composite3" presStyleCnt="0"/>
      <dgm:spPr/>
    </dgm:pt>
    <dgm:pt modelId="{C30371F2-8672-444F-8E1E-2BB17463D3BF}" type="pres">
      <dgm:prSet presAssocID="{27436F18-053B-4A1D-A659-44362C4BC9D7}" presName="background3" presStyleLbl="node3" presStyleIdx="2" presStyleCnt="3"/>
      <dgm:spPr>
        <a:pattFill prst="dkUp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4A3B75A1-DF7B-4710-816E-6597FCC67500}" type="pres">
      <dgm:prSet presAssocID="{27436F18-053B-4A1D-A659-44362C4BC9D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F25A46-0B6C-4F67-AA4A-92FB28AF4ABB}" type="pres">
      <dgm:prSet presAssocID="{27436F18-053B-4A1D-A659-44362C4BC9D7}" presName="hierChild4" presStyleCnt="0"/>
      <dgm:spPr/>
    </dgm:pt>
  </dgm:ptLst>
  <dgm:cxnLst>
    <dgm:cxn modelId="{4CB03391-5DD9-488D-9221-1CB0195B2EC5}" type="presOf" srcId="{422C48D3-15CA-48ED-A28B-420FA796BCBC}" destId="{7A97362B-7E63-4F38-A47B-284365178979}" srcOrd="0" destOrd="0" presId="urn:microsoft.com/office/officeart/2005/8/layout/hierarchy1"/>
    <dgm:cxn modelId="{4E3A5AB6-2767-4321-B998-568A4E55BC74}" type="presOf" srcId="{C5734DF3-B931-45D2-8C6D-16B0F6BD7C57}" destId="{55EC97D3-120B-4961-BB8B-065D730CFF4B}" srcOrd="0" destOrd="0" presId="urn:microsoft.com/office/officeart/2005/8/layout/hierarchy1"/>
    <dgm:cxn modelId="{1D20D4B5-EA50-4958-923F-F7B8590C0AE5}" type="presOf" srcId="{59ED257D-7D0D-4C9B-AF28-951F4315BD59}" destId="{C5D4C6F2-285D-4CA3-BA58-7DF8EBAA4E4A}" srcOrd="0" destOrd="0" presId="urn:microsoft.com/office/officeart/2005/8/layout/hierarchy1"/>
    <dgm:cxn modelId="{7BBF9A42-B62B-47DB-A6FF-4CC887C7010F}" srcId="{B06DB58D-2FEC-42D1-943B-F2D092500672}" destId="{27436F18-053B-4A1D-A659-44362C4BC9D7}" srcOrd="0" destOrd="0" parTransId="{7A951F32-E536-4F5B-B135-7646D00A1FD7}" sibTransId="{440C4976-1768-4224-A004-BD953999D515}"/>
    <dgm:cxn modelId="{094A6188-3D2C-471B-851A-82D3B94DFB13}" srcId="{DD79C76E-FE76-4CA9-9281-E1D417A93ACB}" destId="{3EAB1A08-9400-40FC-99A2-BE03AE411DC0}" srcOrd="0" destOrd="0" parTransId="{A0FC5D42-277D-4CCD-8CFB-BB0EA6D0B8A1}" sibTransId="{4B05792C-1588-4DA8-8190-32E3AE378522}"/>
    <dgm:cxn modelId="{83AEA361-859C-4A1A-8F07-19B7CF7706A5}" srcId="{460D8F21-E2B4-4236-AA4B-A10B5E8E189A}" destId="{59ED257D-7D0D-4C9B-AF28-951F4315BD59}" srcOrd="1" destOrd="0" parTransId="{C5734DF3-B931-45D2-8C6D-16B0F6BD7C57}" sibTransId="{323713BA-21F6-419E-A075-6708968C7700}"/>
    <dgm:cxn modelId="{4004ACE9-2C56-4750-961E-ACB1460239E8}" type="presOf" srcId="{460D8F21-E2B4-4236-AA4B-A10B5E8E189A}" destId="{D8208BBF-077E-4F1A-89EB-25CE34D47708}" srcOrd="0" destOrd="0" presId="urn:microsoft.com/office/officeart/2005/8/layout/hierarchy1"/>
    <dgm:cxn modelId="{013EBEB9-5375-4804-8AF0-38CBF589E73E}" type="presOf" srcId="{DD79C76E-FE76-4CA9-9281-E1D417A93ACB}" destId="{A2B4F46E-263C-4E2E-9F62-C1164BEF5F81}" srcOrd="0" destOrd="0" presId="urn:microsoft.com/office/officeart/2005/8/layout/hierarchy1"/>
    <dgm:cxn modelId="{5C8A995A-7E73-4054-9B04-FA5617300DF2}" type="presOf" srcId="{B06DB58D-2FEC-42D1-943B-F2D092500672}" destId="{6206E6C2-C166-433E-B6E3-FDAA627152F6}" srcOrd="0" destOrd="0" presId="urn:microsoft.com/office/officeart/2005/8/layout/hierarchy1"/>
    <dgm:cxn modelId="{2033DE62-56D7-40D6-8F02-A27A4354315F}" srcId="{3EAB1A08-9400-40FC-99A2-BE03AE411DC0}" destId="{B06DB58D-2FEC-42D1-943B-F2D092500672}" srcOrd="1" destOrd="0" parTransId="{D0E19B80-17DA-40D7-8528-4B29B613DB5E}" sibTransId="{84B15531-5801-43FE-B4EA-51BDC00A41C5}"/>
    <dgm:cxn modelId="{CA389DAF-C3B7-41D2-9B65-809AD10C0F9B}" type="presOf" srcId="{7A951F32-E536-4F5B-B135-7646D00A1FD7}" destId="{4741F010-5210-4B72-81D9-71EE29A01BB5}" srcOrd="0" destOrd="0" presId="urn:microsoft.com/office/officeart/2005/8/layout/hierarchy1"/>
    <dgm:cxn modelId="{CA40E975-5BE6-4B13-A8DE-B27A4F344DDD}" type="presOf" srcId="{2EC8A534-E875-4F2C-BE57-114BEEA9280E}" destId="{6F453239-F1A1-44C7-B83A-658F40CFC6F6}" srcOrd="0" destOrd="0" presId="urn:microsoft.com/office/officeart/2005/8/layout/hierarchy1"/>
    <dgm:cxn modelId="{38A06FBA-FAFC-4632-B7C1-ED032DCC171C}" srcId="{3EAB1A08-9400-40FC-99A2-BE03AE411DC0}" destId="{460D8F21-E2B4-4236-AA4B-A10B5E8E189A}" srcOrd="0" destOrd="0" parTransId="{2EC8A534-E875-4F2C-BE57-114BEEA9280E}" sibTransId="{52617EFB-0A95-4FDD-AE0A-49BA5023752B}"/>
    <dgm:cxn modelId="{B6A45B7B-950F-4709-8F39-FC117E146B59}" srcId="{460D8F21-E2B4-4236-AA4B-A10B5E8E189A}" destId="{422C48D3-15CA-48ED-A28B-420FA796BCBC}" srcOrd="0" destOrd="0" parTransId="{4D43AED4-DF18-4CB9-AB1D-DA0178885204}" sibTransId="{39FF760E-DCFF-4F7D-8FCE-424070D05A1E}"/>
    <dgm:cxn modelId="{120A8F6D-028A-468F-90D5-0BDCB95B3733}" type="presOf" srcId="{3EAB1A08-9400-40FC-99A2-BE03AE411DC0}" destId="{986680F9-F56F-427A-B824-DD21A8257718}" srcOrd="0" destOrd="0" presId="urn:microsoft.com/office/officeart/2005/8/layout/hierarchy1"/>
    <dgm:cxn modelId="{1884778A-F97A-41A8-86D2-BE080C3662E7}" type="presOf" srcId="{D0E19B80-17DA-40D7-8528-4B29B613DB5E}" destId="{8FD797B1-D342-4C15-B4F3-F19506952D7D}" srcOrd="0" destOrd="0" presId="urn:microsoft.com/office/officeart/2005/8/layout/hierarchy1"/>
    <dgm:cxn modelId="{C1712B64-9D44-4C6E-9ADA-4A47CA6752C7}" type="presOf" srcId="{27436F18-053B-4A1D-A659-44362C4BC9D7}" destId="{4A3B75A1-DF7B-4710-816E-6597FCC67500}" srcOrd="0" destOrd="0" presId="urn:microsoft.com/office/officeart/2005/8/layout/hierarchy1"/>
    <dgm:cxn modelId="{235C3047-D014-43C7-A1C6-363F96C59EA9}" type="presOf" srcId="{4D43AED4-DF18-4CB9-AB1D-DA0178885204}" destId="{FA66FAF8-ADB8-447E-AA00-8D6367CD54A1}" srcOrd="0" destOrd="0" presId="urn:microsoft.com/office/officeart/2005/8/layout/hierarchy1"/>
    <dgm:cxn modelId="{F16016B2-1464-460B-891A-ABAAA973CADA}" type="presParOf" srcId="{A2B4F46E-263C-4E2E-9F62-C1164BEF5F81}" destId="{0E0824D7-C59F-4E6E-A30C-5C10ACFC51A0}" srcOrd="0" destOrd="0" presId="urn:microsoft.com/office/officeart/2005/8/layout/hierarchy1"/>
    <dgm:cxn modelId="{83A0B154-7FC1-4565-97A8-7AA4BFD8B820}" type="presParOf" srcId="{0E0824D7-C59F-4E6E-A30C-5C10ACFC51A0}" destId="{EC02F10A-3446-4AE2-B49F-AADD37880D5E}" srcOrd="0" destOrd="0" presId="urn:microsoft.com/office/officeart/2005/8/layout/hierarchy1"/>
    <dgm:cxn modelId="{4B476797-1E3B-48D3-AE87-4AEA84D38C7B}" type="presParOf" srcId="{EC02F10A-3446-4AE2-B49F-AADD37880D5E}" destId="{413120E7-2378-45AB-BAD5-F22F47EC0E9A}" srcOrd="0" destOrd="0" presId="urn:microsoft.com/office/officeart/2005/8/layout/hierarchy1"/>
    <dgm:cxn modelId="{ACEC4C9D-9502-438A-81D8-54E59CA01A1A}" type="presParOf" srcId="{EC02F10A-3446-4AE2-B49F-AADD37880D5E}" destId="{986680F9-F56F-427A-B824-DD21A8257718}" srcOrd="1" destOrd="0" presId="urn:microsoft.com/office/officeart/2005/8/layout/hierarchy1"/>
    <dgm:cxn modelId="{9C9B49D5-76AD-4684-9CEA-879773A06258}" type="presParOf" srcId="{0E0824D7-C59F-4E6E-A30C-5C10ACFC51A0}" destId="{CD32FD15-2C64-400E-9922-8B2F056BFAD9}" srcOrd="1" destOrd="0" presId="urn:microsoft.com/office/officeart/2005/8/layout/hierarchy1"/>
    <dgm:cxn modelId="{DC5D3A83-B414-4F71-994E-33DEE679E39B}" type="presParOf" srcId="{CD32FD15-2C64-400E-9922-8B2F056BFAD9}" destId="{6F453239-F1A1-44C7-B83A-658F40CFC6F6}" srcOrd="0" destOrd="0" presId="urn:microsoft.com/office/officeart/2005/8/layout/hierarchy1"/>
    <dgm:cxn modelId="{31AA9F57-746A-4277-A1ED-4C03995DE3FD}" type="presParOf" srcId="{CD32FD15-2C64-400E-9922-8B2F056BFAD9}" destId="{201FBEC3-6D6D-437C-BA33-0C25076DB11B}" srcOrd="1" destOrd="0" presId="urn:microsoft.com/office/officeart/2005/8/layout/hierarchy1"/>
    <dgm:cxn modelId="{EC1DFD5A-9890-4711-96D4-1C9697C33B4E}" type="presParOf" srcId="{201FBEC3-6D6D-437C-BA33-0C25076DB11B}" destId="{9378522A-F400-4F23-A2F1-F3B222ADD04A}" srcOrd="0" destOrd="0" presId="urn:microsoft.com/office/officeart/2005/8/layout/hierarchy1"/>
    <dgm:cxn modelId="{A7F15788-C4AB-4D32-BC59-159AADBB4DD5}" type="presParOf" srcId="{9378522A-F400-4F23-A2F1-F3B222ADD04A}" destId="{9F0ED9E9-8D11-4384-87A2-9537D82C196F}" srcOrd="0" destOrd="0" presId="urn:microsoft.com/office/officeart/2005/8/layout/hierarchy1"/>
    <dgm:cxn modelId="{74945743-4811-4FCA-B031-B73811439815}" type="presParOf" srcId="{9378522A-F400-4F23-A2F1-F3B222ADD04A}" destId="{D8208BBF-077E-4F1A-89EB-25CE34D47708}" srcOrd="1" destOrd="0" presId="urn:microsoft.com/office/officeart/2005/8/layout/hierarchy1"/>
    <dgm:cxn modelId="{689CD5BD-0922-4946-993F-0C951D361405}" type="presParOf" srcId="{201FBEC3-6D6D-437C-BA33-0C25076DB11B}" destId="{EA22926B-9DEA-4D72-B612-C75F198BBC5D}" srcOrd="1" destOrd="0" presId="urn:microsoft.com/office/officeart/2005/8/layout/hierarchy1"/>
    <dgm:cxn modelId="{BF2D91AF-876C-42D1-88C9-2BEE2D9F9266}" type="presParOf" srcId="{EA22926B-9DEA-4D72-B612-C75F198BBC5D}" destId="{FA66FAF8-ADB8-447E-AA00-8D6367CD54A1}" srcOrd="0" destOrd="0" presId="urn:microsoft.com/office/officeart/2005/8/layout/hierarchy1"/>
    <dgm:cxn modelId="{21D8C5A7-DC16-44AD-869F-080A58133038}" type="presParOf" srcId="{EA22926B-9DEA-4D72-B612-C75F198BBC5D}" destId="{8297C16F-7E58-4EC9-9112-46618741479F}" srcOrd="1" destOrd="0" presId="urn:microsoft.com/office/officeart/2005/8/layout/hierarchy1"/>
    <dgm:cxn modelId="{1F0F075A-CA43-499A-9241-45C18288748A}" type="presParOf" srcId="{8297C16F-7E58-4EC9-9112-46618741479F}" destId="{7835C323-A07D-4ACF-86C8-79BCB635BC4C}" srcOrd="0" destOrd="0" presId="urn:microsoft.com/office/officeart/2005/8/layout/hierarchy1"/>
    <dgm:cxn modelId="{7BDDEE8D-17AA-4426-B976-DB911CDA0A52}" type="presParOf" srcId="{7835C323-A07D-4ACF-86C8-79BCB635BC4C}" destId="{5CFEAE45-4EED-46B2-B91E-95416BD36640}" srcOrd="0" destOrd="0" presId="urn:microsoft.com/office/officeart/2005/8/layout/hierarchy1"/>
    <dgm:cxn modelId="{466E7680-6D91-4206-B3C9-F907EBEE2978}" type="presParOf" srcId="{7835C323-A07D-4ACF-86C8-79BCB635BC4C}" destId="{7A97362B-7E63-4F38-A47B-284365178979}" srcOrd="1" destOrd="0" presId="urn:microsoft.com/office/officeart/2005/8/layout/hierarchy1"/>
    <dgm:cxn modelId="{0E4BB716-A694-4CCE-A565-6E3DF8AA42FE}" type="presParOf" srcId="{8297C16F-7E58-4EC9-9112-46618741479F}" destId="{EEA23D0C-32F9-45E1-9C1D-08BE1051A9B6}" srcOrd="1" destOrd="0" presId="urn:microsoft.com/office/officeart/2005/8/layout/hierarchy1"/>
    <dgm:cxn modelId="{F526926E-39EC-4736-8BBE-CA6F8CCE8755}" type="presParOf" srcId="{EA22926B-9DEA-4D72-B612-C75F198BBC5D}" destId="{55EC97D3-120B-4961-BB8B-065D730CFF4B}" srcOrd="2" destOrd="0" presId="urn:microsoft.com/office/officeart/2005/8/layout/hierarchy1"/>
    <dgm:cxn modelId="{CCF8C89E-E3BF-43EF-8879-0451220725CF}" type="presParOf" srcId="{EA22926B-9DEA-4D72-B612-C75F198BBC5D}" destId="{8571910F-8C7E-4396-9A99-A4DA8462D96B}" srcOrd="3" destOrd="0" presId="urn:microsoft.com/office/officeart/2005/8/layout/hierarchy1"/>
    <dgm:cxn modelId="{DB17189E-3D30-41F2-AC1F-C8803C1BBE88}" type="presParOf" srcId="{8571910F-8C7E-4396-9A99-A4DA8462D96B}" destId="{EF1326DD-58D9-4E70-9605-C9DEBD2CACEF}" srcOrd="0" destOrd="0" presId="urn:microsoft.com/office/officeart/2005/8/layout/hierarchy1"/>
    <dgm:cxn modelId="{F71F3477-EE98-4964-B2D4-6A76466CD33B}" type="presParOf" srcId="{EF1326DD-58D9-4E70-9605-C9DEBD2CACEF}" destId="{F4E79F75-83BA-4292-A5A9-BC81E0B93B33}" srcOrd="0" destOrd="0" presId="urn:microsoft.com/office/officeart/2005/8/layout/hierarchy1"/>
    <dgm:cxn modelId="{F4B10FC4-A1A9-459C-94AE-C88C9BFB7B73}" type="presParOf" srcId="{EF1326DD-58D9-4E70-9605-C9DEBD2CACEF}" destId="{C5D4C6F2-285D-4CA3-BA58-7DF8EBAA4E4A}" srcOrd="1" destOrd="0" presId="urn:microsoft.com/office/officeart/2005/8/layout/hierarchy1"/>
    <dgm:cxn modelId="{1AB6DA72-E2F8-434C-A26B-ED42D6BE7677}" type="presParOf" srcId="{8571910F-8C7E-4396-9A99-A4DA8462D96B}" destId="{62696AFE-3687-4F55-9B53-449780280C6A}" srcOrd="1" destOrd="0" presId="urn:microsoft.com/office/officeart/2005/8/layout/hierarchy1"/>
    <dgm:cxn modelId="{1E34194B-6379-437F-82E4-399F7B10B45A}" type="presParOf" srcId="{CD32FD15-2C64-400E-9922-8B2F056BFAD9}" destId="{8FD797B1-D342-4C15-B4F3-F19506952D7D}" srcOrd="2" destOrd="0" presId="urn:microsoft.com/office/officeart/2005/8/layout/hierarchy1"/>
    <dgm:cxn modelId="{26DA3A41-2D03-4FB3-85F0-E22E5EEE1627}" type="presParOf" srcId="{CD32FD15-2C64-400E-9922-8B2F056BFAD9}" destId="{85C04795-8F9B-4099-A0FD-9B7C9980C943}" srcOrd="3" destOrd="0" presId="urn:microsoft.com/office/officeart/2005/8/layout/hierarchy1"/>
    <dgm:cxn modelId="{6038061A-AC19-471B-B6E0-77FEE07DAFB0}" type="presParOf" srcId="{85C04795-8F9B-4099-A0FD-9B7C9980C943}" destId="{2D13F522-88A2-4B29-A2FF-908F166DA9DC}" srcOrd="0" destOrd="0" presId="urn:microsoft.com/office/officeart/2005/8/layout/hierarchy1"/>
    <dgm:cxn modelId="{60F83CBC-2686-4773-94DA-3C5C0BA06EF3}" type="presParOf" srcId="{2D13F522-88A2-4B29-A2FF-908F166DA9DC}" destId="{6FABE242-E5CD-4C32-B2BA-9804671A77C8}" srcOrd="0" destOrd="0" presId="urn:microsoft.com/office/officeart/2005/8/layout/hierarchy1"/>
    <dgm:cxn modelId="{1436F00D-B757-480B-BE1F-C8F493699930}" type="presParOf" srcId="{2D13F522-88A2-4B29-A2FF-908F166DA9DC}" destId="{6206E6C2-C166-433E-B6E3-FDAA627152F6}" srcOrd="1" destOrd="0" presId="urn:microsoft.com/office/officeart/2005/8/layout/hierarchy1"/>
    <dgm:cxn modelId="{4A41AA06-993F-4FBF-A84F-BD547AB80D95}" type="presParOf" srcId="{85C04795-8F9B-4099-A0FD-9B7C9980C943}" destId="{2406332F-9D0A-484B-891D-952D7B989CB4}" srcOrd="1" destOrd="0" presId="urn:microsoft.com/office/officeart/2005/8/layout/hierarchy1"/>
    <dgm:cxn modelId="{31E45998-7C5F-408E-B96E-3664DB5FEB3D}" type="presParOf" srcId="{2406332F-9D0A-484B-891D-952D7B989CB4}" destId="{4741F010-5210-4B72-81D9-71EE29A01BB5}" srcOrd="0" destOrd="0" presId="urn:microsoft.com/office/officeart/2005/8/layout/hierarchy1"/>
    <dgm:cxn modelId="{8D943DAA-CC97-4A84-B2FB-9978DFB6694A}" type="presParOf" srcId="{2406332F-9D0A-484B-891D-952D7B989CB4}" destId="{4C10D1A1-04D8-46DD-A19E-834972C6EA37}" srcOrd="1" destOrd="0" presId="urn:microsoft.com/office/officeart/2005/8/layout/hierarchy1"/>
    <dgm:cxn modelId="{26EEA1D2-F8D0-4DF7-B104-D2F2641CC3B5}" type="presParOf" srcId="{4C10D1A1-04D8-46DD-A19E-834972C6EA37}" destId="{2E19469F-0466-4906-92C1-6391DF6B4F34}" srcOrd="0" destOrd="0" presId="urn:microsoft.com/office/officeart/2005/8/layout/hierarchy1"/>
    <dgm:cxn modelId="{690A7975-04EB-4B68-AB9B-FA190689D672}" type="presParOf" srcId="{2E19469F-0466-4906-92C1-6391DF6B4F34}" destId="{C30371F2-8672-444F-8E1E-2BB17463D3BF}" srcOrd="0" destOrd="0" presId="urn:microsoft.com/office/officeart/2005/8/layout/hierarchy1"/>
    <dgm:cxn modelId="{6AACD669-34A6-4376-BDB5-B0776E294AB5}" type="presParOf" srcId="{2E19469F-0466-4906-92C1-6391DF6B4F34}" destId="{4A3B75A1-DF7B-4710-816E-6597FCC67500}" srcOrd="1" destOrd="0" presId="urn:microsoft.com/office/officeart/2005/8/layout/hierarchy1"/>
    <dgm:cxn modelId="{37FD4DCA-36E0-42C2-A897-89F83AB0A262}" type="presParOf" srcId="{4C10D1A1-04D8-46DD-A19E-834972C6EA37}" destId="{1CF25A46-0B6C-4F67-AA4A-92FB28AF4A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97C33-7687-48D9-B9C4-7795D630575C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B157ED-4200-4458-A481-F00AA09A12D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самостоятельно делать  выбор, адекватный своим способностям</a:t>
          </a:r>
          <a:endParaRPr lang="ru-RU" sz="1200" dirty="0">
            <a:solidFill>
              <a:schemeClr val="tx1"/>
            </a:solidFill>
          </a:endParaRPr>
        </a:p>
      </dgm:t>
    </dgm:pt>
    <dgm:pt modelId="{3E129230-EAA8-494E-A1C1-893D70E7E316}" type="parTrans" cxnId="{D2D65BEF-751A-462F-B821-ED26D2460B68}">
      <dgm:prSet/>
      <dgm:spPr/>
      <dgm:t>
        <a:bodyPr/>
        <a:lstStyle/>
        <a:p>
          <a:endParaRPr lang="ru-RU"/>
        </a:p>
      </dgm:t>
    </dgm:pt>
    <dgm:pt modelId="{C579CBFD-B352-41AF-8126-E9014F1626CE}" type="sibTrans" cxnId="{D2D65BEF-751A-462F-B821-ED26D2460B68}">
      <dgm:prSet/>
      <dgm:spPr/>
      <dgm:t>
        <a:bodyPr/>
        <a:lstStyle/>
        <a:p>
          <a:endParaRPr lang="ru-RU"/>
        </a:p>
      </dgm:t>
    </dgm:pt>
    <dgm:pt modelId="{1352426A-A4B4-4588-89B7-AFAE973E2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ставить перед собой цель, принимать решения</a:t>
          </a:r>
          <a:endParaRPr lang="ru-RU" sz="1200" dirty="0">
            <a:solidFill>
              <a:schemeClr val="tx1"/>
            </a:solidFill>
          </a:endParaRPr>
        </a:p>
      </dgm:t>
    </dgm:pt>
    <dgm:pt modelId="{2A2052CC-7512-4046-9148-9E32581D336C}" type="parTrans" cxnId="{6924C1AF-7E0E-4B35-9C36-F36D4B392602}">
      <dgm:prSet/>
      <dgm:spPr/>
      <dgm:t>
        <a:bodyPr/>
        <a:lstStyle/>
        <a:p>
          <a:endParaRPr lang="ru-RU"/>
        </a:p>
      </dgm:t>
    </dgm:pt>
    <dgm:pt modelId="{9DB26E43-A648-456F-B261-80E3343EC622}" type="sibTrans" cxnId="{6924C1AF-7E0E-4B35-9C36-F36D4B392602}">
      <dgm:prSet/>
      <dgm:spPr/>
      <dgm:t>
        <a:bodyPr/>
        <a:lstStyle/>
        <a:p>
          <a:endParaRPr lang="ru-RU"/>
        </a:p>
      </dgm:t>
    </dgm:pt>
    <dgm:pt modelId="{5658EFEB-95C0-4A3A-9FCF-930FB06EFB4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самостоятельно находить выход из нестандартной ситуации</a:t>
          </a:r>
          <a:endParaRPr lang="ru-RU" sz="1200" dirty="0">
            <a:solidFill>
              <a:schemeClr val="tx1"/>
            </a:solidFill>
          </a:endParaRPr>
        </a:p>
      </dgm:t>
    </dgm:pt>
    <dgm:pt modelId="{5CF09443-8E27-4651-A9DE-D73122D13D5E}" type="parTrans" cxnId="{9358A55D-CD17-48ED-9C97-5379499E94B5}">
      <dgm:prSet/>
      <dgm:spPr/>
      <dgm:t>
        <a:bodyPr/>
        <a:lstStyle/>
        <a:p>
          <a:endParaRPr lang="ru-RU"/>
        </a:p>
      </dgm:t>
    </dgm:pt>
    <dgm:pt modelId="{6DB18656-ECEB-4982-A337-4D994DE17AD3}" type="sibTrans" cxnId="{9358A55D-CD17-48ED-9C97-5379499E94B5}">
      <dgm:prSet/>
      <dgm:spPr/>
      <dgm:t>
        <a:bodyPr/>
        <a:lstStyle/>
        <a:p>
          <a:endParaRPr lang="ru-RU"/>
        </a:p>
      </dgm:t>
    </dgm:pt>
    <dgm:pt modelId="{3AFAA479-32B5-494D-ADED-1D7304CD28D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контролировать себя, свои действия</a:t>
          </a:r>
          <a:endParaRPr lang="ru-RU" sz="1200" dirty="0">
            <a:solidFill>
              <a:schemeClr val="tx1"/>
            </a:solidFill>
          </a:endParaRPr>
        </a:p>
      </dgm:t>
    </dgm:pt>
    <dgm:pt modelId="{7228D60F-9F36-40F5-8B83-62127083A579}" type="parTrans" cxnId="{27FBEE48-0019-430F-828A-37C282DAD9F1}">
      <dgm:prSet/>
      <dgm:spPr/>
      <dgm:t>
        <a:bodyPr/>
        <a:lstStyle/>
        <a:p>
          <a:endParaRPr lang="ru-RU"/>
        </a:p>
      </dgm:t>
    </dgm:pt>
    <dgm:pt modelId="{BBD589FE-571C-4B11-ABF6-12C6314B5444}" type="sibTrans" cxnId="{27FBEE48-0019-430F-828A-37C282DAD9F1}">
      <dgm:prSet/>
      <dgm:spPr/>
      <dgm:t>
        <a:bodyPr/>
        <a:lstStyle/>
        <a:p>
          <a:endParaRPr lang="ru-RU"/>
        </a:p>
      </dgm:t>
    </dgm:pt>
    <dgm:pt modelId="{62A0EB45-6EDE-4922-80B9-09DFC1463A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адекватно оценивать свои действия, их корректировать</a:t>
          </a:r>
          <a:endParaRPr lang="ru-RU" sz="1200" dirty="0">
            <a:solidFill>
              <a:schemeClr val="tx1"/>
            </a:solidFill>
          </a:endParaRPr>
        </a:p>
      </dgm:t>
    </dgm:pt>
    <dgm:pt modelId="{94A96EAD-B9B2-4259-9109-4AFA3E425113}" type="parTrans" cxnId="{117E7011-0F90-4A09-AF5D-6B07B17E85F3}">
      <dgm:prSet/>
      <dgm:spPr/>
      <dgm:t>
        <a:bodyPr/>
        <a:lstStyle/>
        <a:p>
          <a:endParaRPr lang="ru-RU"/>
        </a:p>
      </dgm:t>
    </dgm:pt>
    <dgm:pt modelId="{77E62AAF-AD92-4848-9948-8C6015DD10CB}" type="sibTrans" cxnId="{117E7011-0F90-4A09-AF5D-6B07B17E85F3}">
      <dgm:prSet/>
      <dgm:spPr/>
      <dgm:t>
        <a:bodyPr/>
        <a:lstStyle/>
        <a:p>
          <a:endParaRPr lang="ru-RU"/>
        </a:p>
      </dgm:t>
    </dgm:pt>
    <dgm:pt modelId="{10F67F39-697E-4E4C-99CD-D746C997FFDB}" type="pres">
      <dgm:prSet presAssocID="{6A597C33-7687-48D9-B9C4-7795D63057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EB391-5204-4DE9-9F55-37D80D349C87}" type="pres">
      <dgm:prSet presAssocID="{B8B157ED-4200-4458-A481-F00AA09A12DD}" presName="node" presStyleLbl="node1" presStyleIdx="0" presStyleCnt="5" custScaleX="108842" custScaleY="110295" custRadScaleRad="98333" custRadScaleInc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186B-074C-430E-B8F0-AF3A05398F52}" type="pres">
      <dgm:prSet presAssocID="{C579CBFD-B352-41AF-8126-E9014F1626C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F912B42-B1F2-4BDB-8912-99FE6A4F36AF}" type="pres">
      <dgm:prSet presAssocID="{C579CBFD-B352-41AF-8126-E9014F1626C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9635223-C300-4329-8C8D-32102EDBEFF7}" type="pres">
      <dgm:prSet presAssocID="{1352426A-A4B4-4588-89B7-AFAE973E2284}" presName="node" presStyleLbl="node1" presStyleIdx="1" presStyleCnt="5" custScaleX="106903" custScaleY="111202" custRadScaleRad="101373" custRadScaleInc="-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F4BAC-564D-40EF-A50C-4B40E83A1AC4}" type="pres">
      <dgm:prSet presAssocID="{9DB26E43-A648-456F-B261-80E3343EC62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D1B90BD-A94C-44FB-ABA8-967FA8262424}" type="pres">
      <dgm:prSet presAssocID="{9DB26E43-A648-456F-B261-80E3343EC62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6DC174F-ADD1-4BC1-856F-B6EE2CFA0CF4}" type="pres">
      <dgm:prSet presAssocID="{5658EFEB-95C0-4A3A-9FCF-930FB06EFB47}" presName="node" presStyleLbl="node1" presStyleIdx="2" presStyleCnt="5" custScaleX="112773" custScaleY="11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948B-F106-4992-8813-A5ED4FAF4D5E}" type="pres">
      <dgm:prSet presAssocID="{6DB18656-ECEB-4982-A337-4D994DE17AD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08C7B5C-D9D4-4D25-9410-9F987359CF92}" type="pres">
      <dgm:prSet presAssocID="{6DB18656-ECEB-4982-A337-4D994DE17AD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C26ADC0-D3FF-4416-B23D-3FE6A32EEFEE}" type="pres">
      <dgm:prSet presAssocID="{3AFAA479-32B5-494D-ADED-1D7304CD28D7}" presName="node" presStyleLbl="node1" presStyleIdx="3" presStyleCnt="5" custScaleX="108960" custScaleY="107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11CE-0F17-4B54-BE44-A44B8D9CFB2A}" type="pres">
      <dgm:prSet presAssocID="{BBD589FE-571C-4B11-ABF6-12C6314B544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52C76D3-DD00-4578-8F6C-16990B9FA9F7}" type="pres">
      <dgm:prSet presAssocID="{BBD589FE-571C-4B11-ABF6-12C6314B544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4C4F05A-BE5E-4ABD-9F95-970D9FAB98F0}" type="pres">
      <dgm:prSet presAssocID="{62A0EB45-6EDE-4922-80B9-09DFC1463AFC}" presName="node" presStyleLbl="node1" presStyleIdx="4" presStyleCnt="5" custScaleX="107116" custScaleY="113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C61BA-3C9B-4E5E-A0D5-E742F456011A}" type="pres">
      <dgm:prSet presAssocID="{77E62AAF-AD92-4848-9948-8C6015DD10C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8A2AFBD-7F32-45DB-B935-44D92BAE582D}" type="pres">
      <dgm:prSet presAssocID="{77E62AAF-AD92-4848-9948-8C6015DD10C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E4742BF-6741-47B3-8D93-A6E61FFFE4BD}" type="presOf" srcId="{3AFAA479-32B5-494D-ADED-1D7304CD28D7}" destId="{CC26ADC0-D3FF-4416-B23D-3FE6A32EEFEE}" srcOrd="0" destOrd="0" presId="urn:microsoft.com/office/officeart/2005/8/layout/cycle2"/>
    <dgm:cxn modelId="{6924C1AF-7E0E-4B35-9C36-F36D4B392602}" srcId="{6A597C33-7687-48D9-B9C4-7795D630575C}" destId="{1352426A-A4B4-4588-89B7-AFAE973E2284}" srcOrd="1" destOrd="0" parTransId="{2A2052CC-7512-4046-9148-9E32581D336C}" sibTransId="{9DB26E43-A648-456F-B261-80E3343EC622}"/>
    <dgm:cxn modelId="{27FBEE48-0019-430F-828A-37C282DAD9F1}" srcId="{6A597C33-7687-48D9-B9C4-7795D630575C}" destId="{3AFAA479-32B5-494D-ADED-1D7304CD28D7}" srcOrd="3" destOrd="0" parTransId="{7228D60F-9F36-40F5-8B83-62127083A579}" sibTransId="{BBD589FE-571C-4B11-ABF6-12C6314B5444}"/>
    <dgm:cxn modelId="{9169740C-6A7E-4A69-B456-7BD6AA007DF6}" type="presOf" srcId="{6DB18656-ECEB-4982-A337-4D994DE17AD3}" destId="{B08C7B5C-D9D4-4D25-9410-9F987359CF92}" srcOrd="1" destOrd="0" presId="urn:microsoft.com/office/officeart/2005/8/layout/cycle2"/>
    <dgm:cxn modelId="{B29AD419-2634-425A-9B95-427021682FAD}" type="presOf" srcId="{9DB26E43-A648-456F-B261-80E3343EC622}" destId="{B8BF4BAC-564D-40EF-A50C-4B40E83A1AC4}" srcOrd="0" destOrd="0" presId="urn:microsoft.com/office/officeart/2005/8/layout/cycle2"/>
    <dgm:cxn modelId="{4794B919-86DE-4329-A131-EA46F96831FC}" type="presOf" srcId="{C579CBFD-B352-41AF-8126-E9014F1626CE}" destId="{DF912B42-B1F2-4BDB-8912-99FE6A4F36AF}" srcOrd="1" destOrd="0" presId="urn:microsoft.com/office/officeart/2005/8/layout/cycle2"/>
    <dgm:cxn modelId="{113113E7-9314-4557-A196-5D67AB9B4619}" type="presOf" srcId="{BBD589FE-571C-4B11-ABF6-12C6314B5444}" destId="{352C76D3-DD00-4578-8F6C-16990B9FA9F7}" srcOrd="1" destOrd="0" presId="urn:microsoft.com/office/officeart/2005/8/layout/cycle2"/>
    <dgm:cxn modelId="{DB30E888-F0F1-42E2-B80F-D895FCC8D193}" type="presOf" srcId="{5658EFEB-95C0-4A3A-9FCF-930FB06EFB47}" destId="{E6DC174F-ADD1-4BC1-856F-B6EE2CFA0CF4}" srcOrd="0" destOrd="0" presId="urn:microsoft.com/office/officeart/2005/8/layout/cycle2"/>
    <dgm:cxn modelId="{0E66A38D-2245-4B7C-9C3A-B4D34A0E51CF}" type="presOf" srcId="{62A0EB45-6EDE-4922-80B9-09DFC1463AFC}" destId="{44C4F05A-BE5E-4ABD-9F95-970D9FAB98F0}" srcOrd="0" destOrd="0" presId="urn:microsoft.com/office/officeart/2005/8/layout/cycle2"/>
    <dgm:cxn modelId="{5A57B4D8-A6FF-4991-A6F2-A63FC8B154CF}" type="presOf" srcId="{77E62AAF-AD92-4848-9948-8C6015DD10CB}" destId="{685C61BA-3C9B-4E5E-A0D5-E742F456011A}" srcOrd="0" destOrd="0" presId="urn:microsoft.com/office/officeart/2005/8/layout/cycle2"/>
    <dgm:cxn modelId="{9358A55D-CD17-48ED-9C97-5379499E94B5}" srcId="{6A597C33-7687-48D9-B9C4-7795D630575C}" destId="{5658EFEB-95C0-4A3A-9FCF-930FB06EFB47}" srcOrd="2" destOrd="0" parTransId="{5CF09443-8E27-4651-A9DE-D73122D13D5E}" sibTransId="{6DB18656-ECEB-4982-A337-4D994DE17AD3}"/>
    <dgm:cxn modelId="{D801EE73-F5DA-482D-A514-211130C8B093}" type="presOf" srcId="{6A597C33-7687-48D9-B9C4-7795D630575C}" destId="{10F67F39-697E-4E4C-99CD-D746C997FFDB}" srcOrd="0" destOrd="0" presId="urn:microsoft.com/office/officeart/2005/8/layout/cycle2"/>
    <dgm:cxn modelId="{117E7011-0F90-4A09-AF5D-6B07B17E85F3}" srcId="{6A597C33-7687-48D9-B9C4-7795D630575C}" destId="{62A0EB45-6EDE-4922-80B9-09DFC1463AFC}" srcOrd="4" destOrd="0" parTransId="{94A96EAD-B9B2-4259-9109-4AFA3E425113}" sibTransId="{77E62AAF-AD92-4848-9948-8C6015DD10CB}"/>
    <dgm:cxn modelId="{CDA14B47-D05C-4964-8FE3-726F114189B3}" type="presOf" srcId="{9DB26E43-A648-456F-B261-80E3343EC622}" destId="{6D1B90BD-A94C-44FB-ABA8-967FA8262424}" srcOrd="1" destOrd="0" presId="urn:microsoft.com/office/officeart/2005/8/layout/cycle2"/>
    <dgm:cxn modelId="{601AD831-C08B-4B27-B88E-52433238BA66}" type="presOf" srcId="{BBD589FE-571C-4B11-ABF6-12C6314B5444}" destId="{076A11CE-0F17-4B54-BE44-A44B8D9CFB2A}" srcOrd="0" destOrd="0" presId="urn:microsoft.com/office/officeart/2005/8/layout/cycle2"/>
    <dgm:cxn modelId="{1D2E7214-DC6D-454F-AA75-428318095E9C}" type="presOf" srcId="{B8B157ED-4200-4458-A481-F00AA09A12DD}" destId="{0FBEB391-5204-4DE9-9F55-37D80D349C87}" srcOrd="0" destOrd="0" presId="urn:microsoft.com/office/officeart/2005/8/layout/cycle2"/>
    <dgm:cxn modelId="{384DA0FE-6100-4BD1-A8CC-420F3A64FA7E}" type="presOf" srcId="{1352426A-A4B4-4588-89B7-AFAE973E2284}" destId="{49635223-C300-4329-8C8D-32102EDBEFF7}" srcOrd="0" destOrd="0" presId="urn:microsoft.com/office/officeart/2005/8/layout/cycle2"/>
    <dgm:cxn modelId="{D2D65BEF-751A-462F-B821-ED26D2460B68}" srcId="{6A597C33-7687-48D9-B9C4-7795D630575C}" destId="{B8B157ED-4200-4458-A481-F00AA09A12DD}" srcOrd="0" destOrd="0" parTransId="{3E129230-EAA8-494E-A1C1-893D70E7E316}" sibTransId="{C579CBFD-B352-41AF-8126-E9014F1626CE}"/>
    <dgm:cxn modelId="{5DDF27FF-72C7-4C62-BFA7-8ED560B3E5DB}" type="presOf" srcId="{77E62AAF-AD92-4848-9948-8C6015DD10CB}" destId="{48A2AFBD-7F32-45DB-B935-44D92BAE582D}" srcOrd="1" destOrd="0" presId="urn:microsoft.com/office/officeart/2005/8/layout/cycle2"/>
    <dgm:cxn modelId="{3B2D6E36-4D8D-461D-8CAC-CB7CDAE03060}" type="presOf" srcId="{C579CBFD-B352-41AF-8126-E9014F1626CE}" destId="{C5B0186B-074C-430E-B8F0-AF3A05398F52}" srcOrd="0" destOrd="0" presId="urn:microsoft.com/office/officeart/2005/8/layout/cycle2"/>
    <dgm:cxn modelId="{D23980C4-84F8-4B68-8DEF-EC894E5B2904}" type="presOf" srcId="{6DB18656-ECEB-4982-A337-4D994DE17AD3}" destId="{5B81948B-F106-4992-8813-A5ED4FAF4D5E}" srcOrd="0" destOrd="0" presId="urn:microsoft.com/office/officeart/2005/8/layout/cycle2"/>
    <dgm:cxn modelId="{75B868DE-8BF3-4E90-A56D-05A670081534}" type="presParOf" srcId="{10F67F39-697E-4E4C-99CD-D746C997FFDB}" destId="{0FBEB391-5204-4DE9-9F55-37D80D349C87}" srcOrd="0" destOrd="0" presId="urn:microsoft.com/office/officeart/2005/8/layout/cycle2"/>
    <dgm:cxn modelId="{570249B2-AB0A-4C94-80C9-0D6212CD226E}" type="presParOf" srcId="{10F67F39-697E-4E4C-99CD-D746C997FFDB}" destId="{C5B0186B-074C-430E-B8F0-AF3A05398F52}" srcOrd="1" destOrd="0" presId="urn:microsoft.com/office/officeart/2005/8/layout/cycle2"/>
    <dgm:cxn modelId="{109D9123-23CD-4FA6-895F-931ED83B7664}" type="presParOf" srcId="{C5B0186B-074C-430E-B8F0-AF3A05398F52}" destId="{DF912B42-B1F2-4BDB-8912-99FE6A4F36AF}" srcOrd="0" destOrd="0" presId="urn:microsoft.com/office/officeart/2005/8/layout/cycle2"/>
    <dgm:cxn modelId="{FFB09A95-8E67-40C1-8D7D-428FDD3756F5}" type="presParOf" srcId="{10F67F39-697E-4E4C-99CD-D746C997FFDB}" destId="{49635223-C300-4329-8C8D-32102EDBEFF7}" srcOrd="2" destOrd="0" presId="urn:microsoft.com/office/officeart/2005/8/layout/cycle2"/>
    <dgm:cxn modelId="{9AF2336F-F47C-4088-834F-5468116B6CAB}" type="presParOf" srcId="{10F67F39-697E-4E4C-99CD-D746C997FFDB}" destId="{B8BF4BAC-564D-40EF-A50C-4B40E83A1AC4}" srcOrd="3" destOrd="0" presId="urn:microsoft.com/office/officeart/2005/8/layout/cycle2"/>
    <dgm:cxn modelId="{CB100870-7F05-4DA6-9984-3D591120FD88}" type="presParOf" srcId="{B8BF4BAC-564D-40EF-A50C-4B40E83A1AC4}" destId="{6D1B90BD-A94C-44FB-ABA8-967FA8262424}" srcOrd="0" destOrd="0" presId="urn:microsoft.com/office/officeart/2005/8/layout/cycle2"/>
    <dgm:cxn modelId="{90ECFAB6-621F-4189-AF0D-657575CA6B49}" type="presParOf" srcId="{10F67F39-697E-4E4C-99CD-D746C997FFDB}" destId="{E6DC174F-ADD1-4BC1-856F-B6EE2CFA0CF4}" srcOrd="4" destOrd="0" presId="urn:microsoft.com/office/officeart/2005/8/layout/cycle2"/>
    <dgm:cxn modelId="{1A17A943-7161-4AB7-B6D8-5B2AAF560133}" type="presParOf" srcId="{10F67F39-697E-4E4C-99CD-D746C997FFDB}" destId="{5B81948B-F106-4992-8813-A5ED4FAF4D5E}" srcOrd="5" destOrd="0" presId="urn:microsoft.com/office/officeart/2005/8/layout/cycle2"/>
    <dgm:cxn modelId="{98FEB066-7897-4267-8104-FBB9C653A9E8}" type="presParOf" srcId="{5B81948B-F106-4992-8813-A5ED4FAF4D5E}" destId="{B08C7B5C-D9D4-4D25-9410-9F987359CF92}" srcOrd="0" destOrd="0" presId="urn:microsoft.com/office/officeart/2005/8/layout/cycle2"/>
    <dgm:cxn modelId="{0B41BD2A-7D48-44EE-BF98-1E9BA99E46D2}" type="presParOf" srcId="{10F67F39-697E-4E4C-99CD-D746C997FFDB}" destId="{CC26ADC0-D3FF-4416-B23D-3FE6A32EEFEE}" srcOrd="6" destOrd="0" presId="urn:microsoft.com/office/officeart/2005/8/layout/cycle2"/>
    <dgm:cxn modelId="{C4D4DA61-7F51-406D-8A5A-870CB134F7F9}" type="presParOf" srcId="{10F67F39-697E-4E4C-99CD-D746C997FFDB}" destId="{076A11CE-0F17-4B54-BE44-A44B8D9CFB2A}" srcOrd="7" destOrd="0" presId="urn:microsoft.com/office/officeart/2005/8/layout/cycle2"/>
    <dgm:cxn modelId="{64F34DEF-5BF1-48D2-B0B8-1F1678709501}" type="presParOf" srcId="{076A11CE-0F17-4B54-BE44-A44B8D9CFB2A}" destId="{352C76D3-DD00-4578-8F6C-16990B9FA9F7}" srcOrd="0" destOrd="0" presId="urn:microsoft.com/office/officeart/2005/8/layout/cycle2"/>
    <dgm:cxn modelId="{62712AA8-ABDA-4D99-96F2-8DE6E354642C}" type="presParOf" srcId="{10F67F39-697E-4E4C-99CD-D746C997FFDB}" destId="{44C4F05A-BE5E-4ABD-9F95-970D9FAB98F0}" srcOrd="8" destOrd="0" presId="urn:microsoft.com/office/officeart/2005/8/layout/cycle2"/>
    <dgm:cxn modelId="{872835BD-C073-4328-BB7C-026CDB2D47DA}" type="presParOf" srcId="{10F67F39-697E-4E4C-99CD-D746C997FFDB}" destId="{685C61BA-3C9B-4E5E-A0D5-E742F456011A}" srcOrd="9" destOrd="0" presId="urn:microsoft.com/office/officeart/2005/8/layout/cycle2"/>
    <dgm:cxn modelId="{816FF55C-B670-4395-B163-22DC0707ADDB}" type="presParOf" srcId="{685C61BA-3C9B-4E5E-A0D5-E742F456011A}" destId="{48A2AFBD-7F32-45DB-B935-44D92BAE58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6D8E5-3857-4945-B005-66F12616B02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40404B-57AE-4A43-874A-81F0C045B61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400" b="1" dirty="0" smtClean="0"/>
            <a:t>Формирование основ гражданской, </a:t>
          </a:r>
          <a:r>
            <a:rPr lang="ru-RU" sz="1400" b="1" dirty="0" err="1" smtClean="0"/>
            <a:t>этнонациональной</a:t>
          </a:r>
          <a:r>
            <a:rPr lang="ru-RU" sz="1400" b="1" dirty="0" smtClean="0"/>
            <a:t>, социальной и культурной самоидентификации личности обучающегося, осмысление ими опыта российской истории как части мировой истории, усвоение базовых национальных ценностей современного российского общества…</a:t>
          </a:r>
          <a:endParaRPr lang="ru-RU" sz="1400" b="1" dirty="0"/>
        </a:p>
      </dgm:t>
    </dgm:pt>
    <dgm:pt modelId="{0488CFFE-E212-4844-ABD1-97247D10B6ED}" type="parTrans" cxnId="{60E67B83-B6B0-4B02-BED7-6BFB624757FF}">
      <dgm:prSet/>
      <dgm:spPr/>
      <dgm:t>
        <a:bodyPr/>
        <a:lstStyle/>
        <a:p>
          <a:endParaRPr lang="ru-RU"/>
        </a:p>
      </dgm:t>
    </dgm:pt>
    <dgm:pt modelId="{35F3B4E5-6BAF-4DB3-8875-B05EB74DFB18}" type="sibTrans" cxnId="{60E67B83-B6B0-4B02-BED7-6BFB624757FF}">
      <dgm:prSet/>
      <dgm:spPr/>
      <dgm:t>
        <a:bodyPr/>
        <a:lstStyle/>
        <a:p>
          <a:endParaRPr lang="ru-RU"/>
        </a:p>
      </dgm:t>
    </dgm:pt>
    <dgm:pt modelId="{DAB9C668-2F5A-47D8-97E5-AB2D7EDB6D4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400" b="1" dirty="0" smtClean="0"/>
            <a:t>Овладение базовыми историческими знаниями, представлениями о закономерностях развития человеческого общества с древности до наших дней в социальной, экономической, политической и культурных сферах историко-культурного, цивилизационного подхода к оценке социальных явлений, современных глобальных процессов;</a:t>
          </a:r>
          <a:endParaRPr lang="ru-RU" sz="1400" b="1" dirty="0"/>
        </a:p>
      </dgm:t>
    </dgm:pt>
    <dgm:pt modelId="{953EE5FB-5FED-4537-844D-31058C3EE288}" type="parTrans" cxnId="{71EC74F0-B807-4855-9B96-B4418B350221}">
      <dgm:prSet/>
      <dgm:spPr/>
      <dgm:t>
        <a:bodyPr/>
        <a:lstStyle/>
        <a:p>
          <a:endParaRPr lang="ru-RU"/>
        </a:p>
      </dgm:t>
    </dgm:pt>
    <dgm:pt modelId="{C6996A23-427D-4555-9C77-308AF1752C43}" type="sibTrans" cxnId="{71EC74F0-B807-4855-9B96-B4418B350221}">
      <dgm:prSet/>
      <dgm:spPr/>
      <dgm:t>
        <a:bodyPr/>
        <a:lstStyle/>
        <a:p>
          <a:endParaRPr lang="ru-RU"/>
        </a:p>
      </dgm:t>
    </dgm:pt>
    <dgm:pt modelId="{D8DC0AE0-67C6-4293-A97E-E0504BE5B24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400" b="1" dirty="0" smtClean="0"/>
            <a:t>Формирование умений применения исторических знаний для осмысления сущности современных общественных явлений, жизни в современном поликультурном, </a:t>
          </a:r>
          <a:r>
            <a:rPr lang="ru-RU" sz="1400" b="1" dirty="0" err="1" smtClean="0"/>
            <a:t>полиэтничном</a:t>
          </a:r>
          <a:r>
            <a:rPr lang="ru-RU" sz="1400" b="1" dirty="0" smtClean="0"/>
            <a:t>, многоконфессиональном мире;</a:t>
          </a:r>
          <a:endParaRPr lang="ru-RU" sz="1400" b="1" dirty="0"/>
        </a:p>
      </dgm:t>
    </dgm:pt>
    <dgm:pt modelId="{933DAAD8-C401-406C-9BB7-ED9AB47145BA}" type="parTrans" cxnId="{FB92F367-97AD-4827-938C-CDC6A6079076}">
      <dgm:prSet/>
      <dgm:spPr/>
      <dgm:t>
        <a:bodyPr/>
        <a:lstStyle/>
        <a:p>
          <a:endParaRPr lang="ru-RU"/>
        </a:p>
      </dgm:t>
    </dgm:pt>
    <dgm:pt modelId="{BF94E5AF-68C3-443B-80F6-F3CDE8725EBB}" type="sibTrans" cxnId="{FB92F367-97AD-4827-938C-CDC6A6079076}">
      <dgm:prSet/>
      <dgm:spPr/>
      <dgm:t>
        <a:bodyPr/>
        <a:lstStyle/>
        <a:p>
          <a:endParaRPr lang="ru-RU"/>
        </a:p>
      </dgm:t>
    </dgm:pt>
    <dgm:pt modelId="{F9DC3929-A6FA-4DF8-8300-EB81946E535F}" type="pres">
      <dgm:prSet presAssocID="{E106D8E5-3857-4945-B005-66F12616B0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005E9-5EF6-43EA-9752-7299F293980F}" type="pres">
      <dgm:prSet presAssocID="{5A40404B-57AE-4A43-874A-81F0C045B613}" presName="parentLin" presStyleCnt="0"/>
      <dgm:spPr/>
    </dgm:pt>
    <dgm:pt modelId="{E85171F3-9C09-4A44-A918-489A2D901315}" type="pres">
      <dgm:prSet presAssocID="{5A40404B-57AE-4A43-874A-81F0C045B6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FC59F4-F5BA-43F1-9652-0DBD2A25DF9D}" type="pres">
      <dgm:prSet presAssocID="{5A40404B-57AE-4A43-874A-81F0C045B613}" presName="parentText" presStyleLbl="node1" presStyleIdx="0" presStyleCnt="3" custScaleX="12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57E7-083C-40AE-B78A-93E1C779DDF3}" type="pres">
      <dgm:prSet presAssocID="{5A40404B-57AE-4A43-874A-81F0C045B613}" presName="negativeSpace" presStyleCnt="0"/>
      <dgm:spPr/>
    </dgm:pt>
    <dgm:pt modelId="{E5F28682-FC29-4F38-AB39-83E55EBFF049}" type="pres">
      <dgm:prSet presAssocID="{5A40404B-57AE-4A43-874A-81F0C045B613}" presName="childText" presStyleLbl="conFgAcc1" presStyleIdx="0" presStyleCnt="3">
        <dgm:presLayoutVars>
          <dgm:bulletEnabled val="1"/>
        </dgm:presLayoutVars>
      </dgm:prSet>
      <dgm:spPr/>
    </dgm:pt>
    <dgm:pt modelId="{E227030F-DA6E-405B-9086-F2080F8F0655}" type="pres">
      <dgm:prSet presAssocID="{35F3B4E5-6BAF-4DB3-8875-B05EB74DFB18}" presName="spaceBetweenRectangles" presStyleCnt="0"/>
      <dgm:spPr/>
    </dgm:pt>
    <dgm:pt modelId="{BD3714F3-F6FB-407E-9877-27B455BF1733}" type="pres">
      <dgm:prSet presAssocID="{DAB9C668-2F5A-47D8-97E5-AB2D7EDB6D49}" presName="parentLin" presStyleCnt="0"/>
      <dgm:spPr/>
    </dgm:pt>
    <dgm:pt modelId="{96D93CDD-4823-4CEE-88E6-3D1D623F6C95}" type="pres">
      <dgm:prSet presAssocID="{DAB9C668-2F5A-47D8-97E5-AB2D7EDB6D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C380A2-9A43-4EA0-A94F-2FCEF4942B18}" type="pres">
      <dgm:prSet presAssocID="{DAB9C668-2F5A-47D8-97E5-AB2D7EDB6D49}" presName="parentText" presStyleLbl="node1" presStyleIdx="1" presStyleCnt="3" custScaleX="127978" custLinFactNeighborX="-1961" custLinFactNeighborY="2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C80C-5F2D-4675-9331-DA224E8BDB3F}" type="pres">
      <dgm:prSet presAssocID="{DAB9C668-2F5A-47D8-97E5-AB2D7EDB6D49}" presName="negativeSpace" presStyleCnt="0"/>
      <dgm:spPr/>
    </dgm:pt>
    <dgm:pt modelId="{0A9999C9-FF2A-4D1F-BD4F-D7813E4859D6}" type="pres">
      <dgm:prSet presAssocID="{DAB9C668-2F5A-47D8-97E5-AB2D7EDB6D49}" presName="childText" presStyleLbl="conFgAcc1" presStyleIdx="1" presStyleCnt="3">
        <dgm:presLayoutVars>
          <dgm:bulletEnabled val="1"/>
        </dgm:presLayoutVars>
      </dgm:prSet>
      <dgm:spPr/>
    </dgm:pt>
    <dgm:pt modelId="{1492EDD6-4988-4AA1-BC2D-1960FFE28D91}" type="pres">
      <dgm:prSet presAssocID="{C6996A23-427D-4555-9C77-308AF1752C43}" presName="spaceBetweenRectangles" presStyleCnt="0"/>
      <dgm:spPr/>
    </dgm:pt>
    <dgm:pt modelId="{D9603935-8D4E-41A9-A37C-E649651D57BE}" type="pres">
      <dgm:prSet presAssocID="{D8DC0AE0-67C6-4293-A97E-E0504BE5B247}" presName="parentLin" presStyleCnt="0"/>
      <dgm:spPr/>
    </dgm:pt>
    <dgm:pt modelId="{534AABF0-89AF-4A54-AEA7-1DD49B5A2F77}" type="pres">
      <dgm:prSet presAssocID="{D8DC0AE0-67C6-4293-A97E-E0504BE5B2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A07ED25-7E3F-424D-B094-DE41169F8CE6}" type="pres">
      <dgm:prSet presAssocID="{D8DC0AE0-67C6-4293-A97E-E0504BE5B247}" presName="parentText" presStyleLbl="node1" presStyleIdx="2" presStyleCnt="3" custScaleX="126905" custLinFactNeighborX="-7203" custLinFactNeighborY="-3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31B88-DD8E-4EB8-8772-268F1E0C8B49}" type="pres">
      <dgm:prSet presAssocID="{D8DC0AE0-67C6-4293-A97E-E0504BE5B247}" presName="negativeSpace" presStyleCnt="0"/>
      <dgm:spPr/>
    </dgm:pt>
    <dgm:pt modelId="{189CE9C5-BFC4-4B9F-B8CA-E3537B18413C}" type="pres">
      <dgm:prSet presAssocID="{D8DC0AE0-67C6-4293-A97E-E0504BE5B2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6FB39A-5ABA-4084-9F03-3BB32867B127}" type="presOf" srcId="{E106D8E5-3857-4945-B005-66F12616B028}" destId="{F9DC3929-A6FA-4DF8-8300-EB81946E535F}" srcOrd="0" destOrd="0" presId="urn:microsoft.com/office/officeart/2005/8/layout/list1"/>
    <dgm:cxn modelId="{01B558CE-F39A-42E3-95A2-000B1F0F02F0}" type="presOf" srcId="{DAB9C668-2F5A-47D8-97E5-AB2D7EDB6D49}" destId="{96D93CDD-4823-4CEE-88E6-3D1D623F6C95}" srcOrd="0" destOrd="0" presId="urn:microsoft.com/office/officeart/2005/8/layout/list1"/>
    <dgm:cxn modelId="{2A65B25F-9324-4410-975F-E99EF91A7A53}" type="presOf" srcId="{D8DC0AE0-67C6-4293-A97E-E0504BE5B247}" destId="{534AABF0-89AF-4A54-AEA7-1DD49B5A2F77}" srcOrd="0" destOrd="0" presId="urn:microsoft.com/office/officeart/2005/8/layout/list1"/>
    <dgm:cxn modelId="{3BA77262-4F86-4F18-A053-F137A149732C}" type="presOf" srcId="{5A40404B-57AE-4A43-874A-81F0C045B613}" destId="{DFFC59F4-F5BA-43F1-9652-0DBD2A25DF9D}" srcOrd="1" destOrd="0" presId="urn:microsoft.com/office/officeart/2005/8/layout/list1"/>
    <dgm:cxn modelId="{E671D840-7634-4B7C-B383-C50C179EB92B}" type="presOf" srcId="{DAB9C668-2F5A-47D8-97E5-AB2D7EDB6D49}" destId="{2EC380A2-9A43-4EA0-A94F-2FCEF4942B18}" srcOrd="1" destOrd="0" presId="urn:microsoft.com/office/officeart/2005/8/layout/list1"/>
    <dgm:cxn modelId="{60E67B83-B6B0-4B02-BED7-6BFB624757FF}" srcId="{E106D8E5-3857-4945-B005-66F12616B028}" destId="{5A40404B-57AE-4A43-874A-81F0C045B613}" srcOrd="0" destOrd="0" parTransId="{0488CFFE-E212-4844-ABD1-97247D10B6ED}" sibTransId="{35F3B4E5-6BAF-4DB3-8875-B05EB74DFB18}"/>
    <dgm:cxn modelId="{B7876D12-9112-4350-AD16-9F76AB433AE4}" type="presOf" srcId="{5A40404B-57AE-4A43-874A-81F0C045B613}" destId="{E85171F3-9C09-4A44-A918-489A2D901315}" srcOrd="0" destOrd="0" presId="urn:microsoft.com/office/officeart/2005/8/layout/list1"/>
    <dgm:cxn modelId="{C0A1B032-201D-4BEF-9B8E-7A43B4B4E03A}" type="presOf" srcId="{D8DC0AE0-67C6-4293-A97E-E0504BE5B247}" destId="{6A07ED25-7E3F-424D-B094-DE41169F8CE6}" srcOrd="1" destOrd="0" presId="urn:microsoft.com/office/officeart/2005/8/layout/list1"/>
    <dgm:cxn modelId="{FB92F367-97AD-4827-938C-CDC6A6079076}" srcId="{E106D8E5-3857-4945-B005-66F12616B028}" destId="{D8DC0AE0-67C6-4293-A97E-E0504BE5B247}" srcOrd="2" destOrd="0" parTransId="{933DAAD8-C401-406C-9BB7-ED9AB47145BA}" sibTransId="{BF94E5AF-68C3-443B-80F6-F3CDE8725EBB}"/>
    <dgm:cxn modelId="{71EC74F0-B807-4855-9B96-B4418B350221}" srcId="{E106D8E5-3857-4945-B005-66F12616B028}" destId="{DAB9C668-2F5A-47D8-97E5-AB2D7EDB6D49}" srcOrd="1" destOrd="0" parTransId="{953EE5FB-5FED-4537-844D-31058C3EE288}" sibTransId="{C6996A23-427D-4555-9C77-308AF1752C43}"/>
    <dgm:cxn modelId="{31691757-FDB5-4F52-8054-A3B70E26B34C}" type="presParOf" srcId="{F9DC3929-A6FA-4DF8-8300-EB81946E535F}" destId="{555005E9-5EF6-43EA-9752-7299F293980F}" srcOrd="0" destOrd="0" presId="urn:microsoft.com/office/officeart/2005/8/layout/list1"/>
    <dgm:cxn modelId="{3FC7A3D9-4B6D-40C0-8D6D-C9EABA2893F6}" type="presParOf" srcId="{555005E9-5EF6-43EA-9752-7299F293980F}" destId="{E85171F3-9C09-4A44-A918-489A2D901315}" srcOrd="0" destOrd="0" presId="urn:microsoft.com/office/officeart/2005/8/layout/list1"/>
    <dgm:cxn modelId="{426D4566-99A2-4EC4-9AB9-9F69360356F8}" type="presParOf" srcId="{555005E9-5EF6-43EA-9752-7299F293980F}" destId="{DFFC59F4-F5BA-43F1-9652-0DBD2A25DF9D}" srcOrd="1" destOrd="0" presId="urn:microsoft.com/office/officeart/2005/8/layout/list1"/>
    <dgm:cxn modelId="{17620DD9-3E46-461B-BE8A-ED780BFCF3F3}" type="presParOf" srcId="{F9DC3929-A6FA-4DF8-8300-EB81946E535F}" destId="{2D9957E7-083C-40AE-B78A-93E1C779DDF3}" srcOrd="1" destOrd="0" presId="urn:microsoft.com/office/officeart/2005/8/layout/list1"/>
    <dgm:cxn modelId="{F53DA656-5B12-47FF-A2A4-71FFA5EE42B1}" type="presParOf" srcId="{F9DC3929-A6FA-4DF8-8300-EB81946E535F}" destId="{E5F28682-FC29-4F38-AB39-83E55EBFF049}" srcOrd="2" destOrd="0" presId="urn:microsoft.com/office/officeart/2005/8/layout/list1"/>
    <dgm:cxn modelId="{E2D6120B-5B3D-4614-9EF0-CEC5373D5AF3}" type="presParOf" srcId="{F9DC3929-A6FA-4DF8-8300-EB81946E535F}" destId="{E227030F-DA6E-405B-9086-F2080F8F0655}" srcOrd="3" destOrd="0" presId="urn:microsoft.com/office/officeart/2005/8/layout/list1"/>
    <dgm:cxn modelId="{6CCA91EB-EB03-4C74-86EA-202DE50B4314}" type="presParOf" srcId="{F9DC3929-A6FA-4DF8-8300-EB81946E535F}" destId="{BD3714F3-F6FB-407E-9877-27B455BF1733}" srcOrd="4" destOrd="0" presId="urn:microsoft.com/office/officeart/2005/8/layout/list1"/>
    <dgm:cxn modelId="{7E928488-9BFC-480A-8376-3FF3F13712F6}" type="presParOf" srcId="{BD3714F3-F6FB-407E-9877-27B455BF1733}" destId="{96D93CDD-4823-4CEE-88E6-3D1D623F6C95}" srcOrd="0" destOrd="0" presId="urn:microsoft.com/office/officeart/2005/8/layout/list1"/>
    <dgm:cxn modelId="{C62138CA-81A0-45E2-9228-FB3289A28AA4}" type="presParOf" srcId="{BD3714F3-F6FB-407E-9877-27B455BF1733}" destId="{2EC380A2-9A43-4EA0-A94F-2FCEF4942B18}" srcOrd="1" destOrd="0" presId="urn:microsoft.com/office/officeart/2005/8/layout/list1"/>
    <dgm:cxn modelId="{EB087087-54DC-48A4-8691-D3FCC4180BFF}" type="presParOf" srcId="{F9DC3929-A6FA-4DF8-8300-EB81946E535F}" destId="{07AAC80C-5F2D-4675-9331-DA224E8BDB3F}" srcOrd="5" destOrd="0" presId="urn:microsoft.com/office/officeart/2005/8/layout/list1"/>
    <dgm:cxn modelId="{66FA9AA7-97E2-42E1-995C-D008B2AF7C51}" type="presParOf" srcId="{F9DC3929-A6FA-4DF8-8300-EB81946E535F}" destId="{0A9999C9-FF2A-4D1F-BD4F-D7813E4859D6}" srcOrd="6" destOrd="0" presId="urn:microsoft.com/office/officeart/2005/8/layout/list1"/>
    <dgm:cxn modelId="{C179F83A-485B-4E97-B2EE-8C59EAA2DE79}" type="presParOf" srcId="{F9DC3929-A6FA-4DF8-8300-EB81946E535F}" destId="{1492EDD6-4988-4AA1-BC2D-1960FFE28D91}" srcOrd="7" destOrd="0" presId="urn:microsoft.com/office/officeart/2005/8/layout/list1"/>
    <dgm:cxn modelId="{B501B197-E299-41FB-8244-68199B758522}" type="presParOf" srcId="{F9DC3929-A6FA-4DF8-8300-EB81946E535F}" destId="{D9603935-8D4E-41A9-A37C-E649651D57BE}" srcOrd="8" destOrd="0" presId="urn:microsoft.com/office/officeart/2005/8/layout/list1"/>
    <dgm:cxn modelId="{8FFC3019-6FE7-452D-8626-5A2326792248}" type="presParOf" srcId="{D9603935-8D4E-41A9-A37C-E649651D57BE}" destId="{534AABF0-89AF-4A54-AEA7-1DD49B5A2F77}" srcOrd="0" destOrd="0" presId="urn:microsoft.com/office/officeart/2005/8/layout/list1"/>
    <dgm:cxn modelId="{30EFBD6B-7F98-42C3-A384-6FCB2E3F389A}" type="presParOf" srcId="{D9603935-8D4E-41A9-A37C-E649651D57BE}" destId="{6A07ED25-7E3F-424D-B094-DE41169F8CE6}" srcOrd="1" destOrd="0" presId="urn:microsoft.com/office/officeart/2005/8/layout/list1"/>
    <dgm:cxn modelId="{28746537-8552-4819-A89F-C7F790F28DD6}" type="presParOf" srcId="{F9DC3929-A6FA-4DF8-8300-EB81946E535F}" destId="{D1E31B88-DD8E-4EB8-8772-268F1E0C8B49}" srcOrd="9" destOrd="0" presId="urn:microsoft.com/office/officeart/2005/8/layout/list1"/>
    <dgm:cxn modelId="{6257C6AD-B5DF-4BE6-860A-BB347075A9FE}" type="presParOf" srcId="{F9DC3929-A6FA-4DF8-8300-EB81946E535F}" destId="{189CE9C5-BFC4-4B9F-B8CA-E3537B1841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C971E-7566-44EF-B199-A43969CB2E1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AAFE52-BFF5-4870-B6E9-5F8247EA966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400" b="1" dirty="0" smtClean="0"/>
            <a:t>Формирование важнейших культурно-исторических ориентиров для гражданской, </a:t>
          </a:r>
          <a:r>
            <a:rPr lang="ru-RU" sz="1400" b="1" dirty="0" err="1" smtClean="0"/>
            <a:t>этнонациональной</a:t>
          </a:r>
          <a:r>
            <a:rPr lang="ru-RU" sz="1400" b="1" dirty="0" smtClean="0"/>
            <a:t>, социальной, культурной самоидентификации личности, миропонимания и познания современного общества на основе изучения исторического опыта России и человечества;</a:t>
          </a:r>
        </a:p>
      </dgm:t>
    </dgm:pt>
    <dgm:pt modelId="{0FF93373-582C-459C-A547-82414E098EC4}" type="parTrans" cxnId="{8D51E960-B585-4939-AD83-92F09F1C4866}">
      <dgm:prSet/>
      <dgm:spPr/>
      <dgm:t>
        <a:bodyPr/>
        <a:lstStyle/>
        <a:p>
          <a:endParaRPr lang="ru-RU"/>
        </a:p>
      </dgm:t>
    </dgm:pt>
    <dgm:pt modelId="{2B22A2F1-24BD-4483-AC20-044360B540B2}" type="sibTrans" cxnId="{8D51E960-B585-4939-AD83-92F09F1C4866}">
      <dgm:prSet/>
      <dgm:spPr/>
      <dgm:t>
        <a:bodyPr/>
        <a:lstStyle/>
        <a:p>
          <a:endParaRPr lang="ru-RU"/>
        </a:p>
      </dgm:t>
    </dgm:pt>
    <dgm:pt modelId="{9C4F8571-975E-4382-A2C1-39981F8EF4A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400" b="1" dirty="0" smtClean="0"/>
            <a:t>Развитие умений искать, анализировать, сопоставлять и оценивать содержащуюся в различных источниках информацию о событиях, явлениях прошлого и настоящего, способностей определять и аргументировать свое отношение к ней;</a:t>
          </a:r>
          <a:endParaRPr lang="ru-RU" sz="1400" b="1" dirty="0"/>
        </a:p>
      </dgm:t>
    </dgm:pt>
    <dgm:pt modelId="{E313C12B-2F73-4A87-B36F-86BAC5FAF619}" type="parTrans" cxnId="{81EFE417-3ABF-4E84-95D2-DCE6415A6CAC}">
      <dgm:prSet/>
      <dgm:spPr/>
      <dgm:t>
        <a:bodyPr/>
        <a:lstStyle/>
        <a:p>
          <a:endParaRPr lang="ru-RU"/>
        </a:p>
      </dgm:t>
    </dgm:pt>
    <dgm:pt modelId="{77614588-864C-43E8-8776-0C7D946AC650}" type="sibTrans" cxnId="{81EFE417-3ABF-4E84-95D2-DCE6415A6CAC}">
      <dgm:prSet/>
      <dgm:spPr/>
      <dgm:t>
        <a:bodyPr/>
        <a:lstStyle/>
        <a:p>
          <a:endParaRPr lang="ru-RU"/>
        </a:p>
      </dgm:t>
    </dgm:pt>
    <dgm:pt modelId="{F63B241C-B744-4C2B-8367-15FC43DE018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/>
            <a:t>Воспитание уважения к историческому наследию народов России; восприятие традиций исторического диалога, сложившихся в поликультурном, </a:t>
          </a:r>
          <a:r>
            <a:rPr lang="ru-RU" sz="1400" b="1" dirty="0" err="1" smtClean="0"/>
            <a:t>полиэтничном</a:t>
          </a:r>
          <a:r>
            <a:rPr lang="ru-RU" sz="1400" b="1" dirty="0" smtClean="0"/>
            <a:t> и многоконфессиональном Российском государстве.</a:t>
          </a:r>
          <a:endParaRPr lang="ru-RU" sz="1400" b="1" dirty="0"/>
        </a:p>
      </dgm:t>
    </dgm:pt>
    <dgm:pt modelId="{EDE5901A-E917-4D71-8115-6EA44BC620F0}" type="parTrans" cxnId="{B2231E82-B262-4752-AA75-D56D019ADA56}">
      <dgm:prSet/>
      <dgm:spPr/>
      <dgm:t>
        <a:bodyPr/>
        <a:lstStyle/>
        <a:p>
          <a:endParaRPr lang="ru-RU"/>
        </a:p>
      </dgm:t>
    </dgm:pt>
    <dgm:pt modelId="{6D9A4F14-8C13-4EC9-B492-7D0B0E9FD8BA}" type="sibTrans" cxnId="{B2231E82-B262-4752-AA75-D56D019ADA56}">
      <dgm:prSet/>
      <dgm:spPr/>
      <dgm:t>
        <a:bodyPr/>
        <a:lstStyle/>
        <a:p>
          <a:endParaRPr lang="ru-RU"/>
        </a:p>
      </dgm:t>
    </dgm:pt>
    <dgm:pt modelId="{00558404-7791-49D0-97F1-4DD806E32E7D}" type="pres">
      <dgm:prSet presAssocID="{65AC971E-7566-44EF-B199-A43969CB2E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DFE05-3586-4894-9588-C664E5DC5F82}" type="pres">
      <dgm:prSet presAssocID="{8DAAFE52-BFF5-4870-B6E9-5F8247EA966E}" presName="parentLin" presStyleCnt="0"/>
      <dgm:spPr/>
    </dgm:pt>
    <dgm:pt modelId="{B7CAE8C0-EE7F-49E3-8ACA-DC7CFF6DC0CA}" type="pres">
      <dgm:prSet presAssocID="{8DAAFE52-BFF5-4870-B6E9-5F8247EA96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6B8383-B277-4DEE-9172-C224DE9B074A}" type="pres">
      <dgm:prSet presAssocID="{8DAAFE52-BFF5-4870-B6E9-5F8247EA966E}" presName="parentText" presStyleLbl="node1" presStyleIdx="0" presStyleCnt="3" custScaleX="122590" custScaleY="130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DBB4C-57AB-4C14-B13F-EC2F6B92063E}" type="pres">
      <dgm:prSet presAssocID="{8DAAFE52-BFF5-4870-B6E9-5F8247EA966E}" presName="negativeSpace" presStyleCnt="0"/>
      <dgm:spPr/>
    </dgm:pt>
    <dgm:pt modelId="{AFFE71A5-EB7F-4688-96D1-34F97BCCC8E7}" type="pres">
      <dgm:prSet presAssocID="{8DAAFE52-BFF5-4870-B6E9-5F8247EA966E}" presName="childText" presStyleLbl="conFgAcc1" presStyleIdx="0" presStyleCnt="3" custScaleY="120680" custLinFactNeighborX="513" custLinFactNeighborY="-9674">
        <dgm:presLayoutVars>
          <dgm:bulletEnabled val="1"/>
        </dgm:presLayoutVars>
      </dgm:prSet>
      <dgm:spPr/>
    </dgm:pt>
    <dgm:pt modelId="{B90F100C-CB1E-4FBD-A707-74FC0F2C0DA5}" type="pres">
      <dgm:prSet presAssocID="{2B22A2F1-24BD-4483-AC20-044360B540B2}" presName="spaceBetweenRectangles" presStyleCnt="0"/>
      <dgm:spPr/>
    </dgm:pt>
    <dgm:pt modelId="{0FFB147C-0B85-4BE2-AF5D-30E7E4411542}" type="pres">
      <dgm:prSet presAssocID="{9C4F8571-975E-4382-A2C1-39981F8EF4AF}" presName="parentLin" presStyleCnt="0"/>
      <dgm:spPr/>
    </dgm:pt>
    <dgm:pt modelId="{A41D58DA-D0D3-480A-9AFF-7B7F37537DFA}" type="pres">
      <dgm:prSet presAssocID="{9C4F8571-975E-4382-A2C1-39981F8EF4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E132FA-1F98-4857-A67E-05B4BE81C776}" type="pres">
      <dgm:prSet presAssocID="{9C4F8571-975E-4382-A2C1-39981F8EF4AF}" presName="parentText" presStyleLbl="node1" presStyleIdx="1" presStyleCnt="3" custScaleX="124309" custScaleY="115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2901C-F02F-4FE4-85D5-1A0425CE009D}" type="pres">
      <dgm:prSet presAssocID="{9C4F8571-975E-4382-A2C1-39981F8EF4AF}" presName="negativeSpace" presStyleCnt="0"/>
      <dgm:spPr/>
    </dgm:pt>
    <dgm:pt modelId="{38BCD8D5-E3F8-4019-A321-440183043F77}" type="pres">
      <dgm:prSet presAssocID="{9C4F8571-975E-4382-A2C1-39981F8EF4AF}" presName="childText" presStyleLbl="conFgAcc1" presStyleIdx="1" presStyleCnt="3" custScaleY="116680" custLinFactNeighborX="459" custLinFactNeighborY="1212">
        <dgm:presLayoutVars>
          <dgm:bulletEnabled val="1"/>
        </dgm:presLayoutVars>
      </dgm:prSet>
      <dgm:spPr/>
    </dgm:pt>
    <dgm:pt modelId="{34538ED5-4861-44F2-9BD3-1913FDA9D5F4}" type="pres">
      <dgm:prSet presAssocID="{77614588-864C-43E8-8776-0C7D946AC650}" presName="spaceBetweenRectangles" presStyleCnt="0"/>
      <dgm:spPr/>
    </dgm:pt>
    <dgm:pt modelId="{92C6C4AD-5FDA-449E-B868-59AEF1836E9D}" type="pres">
      <dgm:prSet presAssocID="{F63B241C-B744-4C2B-8367-15FC43DE0186}" presName="parentLin" presStyleCnt="0"/>
      <dgm:spPr/>
    </dgm:pt>
    <dgm:pt modelId="{DE697049-8994-4A37-9A37-E24856543A6A}" type="pres">
      <dgm:prSet presAssocID="{F63B241C-B744-4C2B-8367-15FC43DE018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CC67B9-7884-4C54-8341-10B1FE52A943}" type="pres">
      <dgm:prSet presAssocID="{F63B241C-B744-4C2B-8367-15FC43DE0186}" presName="parentText" presStyleLbl="node1" presStyleIdx="2" presStyleCnt="3" custScaleX="125707" custScaleY="138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1D259-35C9-4492-BA74-D6ABE45A57E2}" type="pres">
      <dgm:prSet presAssocID="{F63B241C-B744-4C2B-8367-15FC43DE0186}" presName="negativeSpace" presStyleCnt="0"/>
      <dgm:spPr/>
    </dgm:pt>
    <dgm:pt modelId="{C2A9ED36-2A66-4759-B15A-B816E3721315}" type="pres">
      <dgm:prSet presAssocID="{F63B241C-B744-4C2B-8367-15FC43DE01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58432D-E9C7-4005-A4B0-F332B995E4A2}" type="presOf" srcId="{8DAAFE52-BFF5-4870-B6E9-5F8247EA966E}" destId="{B7CAE8C0-EE7F-49E3-8ACA-DC7CFF6DC0CA}" srcOrd="0" destOrd="0" presId="urn:microsoft.com/office/officeart/2005/8/layout/list1"/>
    <dgm:cxn modelId="{8E608A78-D73D-459E-B335-771B7290A458}" type="presOf" srcId="{F63B241C-B744-4C2B-8367-15FC43DE0186}" destId="{DE697049-8994-4A37-9A37-E24856543A6A}" srcOrd="0" destOrd="0" presId="urn:microsoft.com/office/officeart/2005/8/layout/list1"/>
    <dgm:cxn modelId="{B2231E82-B262-4752-AA75-D56D019ADA56}" srcId="{65AC971E-7566-44EF-B199-A43969CB2E15}" destId="{F63B241C-B744-4C2B-8367-15FC43DE0186}" srcOrd="2" destOrd="0" parTransId="{EDE5901A-E917-4D71-8115-6EA44BC620F0}" sibTransId="{6D9A4F14-8C13-4EC9-B492-7D0B0E9FD8BA}"/>
    <dgm:cxn modelId="{01BE559B-1942-4D25-84D5-FB9A650F5962}" type="presOf" srcId="{8DAAFE52-BFF5-4870-B6E9-5F8247EA966E}" destId="{CE6B8383-B277-4DEE-9172-C224DE9B074A}" srcOrd="1" destOrd="0" presId="urn:microsoft.com/office/officeart/2005/8/layout/list1"/>
    <dgm:cxn modelId="{D0AD5AB1-A679-4220-85EC-32C25DD89283}" type="presOf" srcId="{9C4F8571-975E-4382-A2C1-39981F8EF4AF}" destId="{A41D58DA-D0D3-480A-9AFF-7B7F37537DFA}" srcOrd="0" destOrd="0" presId="urn:microsoft.com/office/officeart/2005/8/layout/list1"/>
    <dgm:cxn modelId="{81EFE417-3ABF-4E84-95D2-DCE6415A6CAC}" srcId="{65AC971E-7566-44EF-B199-A43969CB2E15}" destId="{9C4F8571-975E-4382-A2C1-39981F8EF4AF}" srcOrd="1" destOrd="0" parTransId="{E313C12B-2F73-4A87-B36F-86BAC5FAF619}" sibTransId="{77614588-864C-43E8-8776-0C7D946AC650}"/>
    <dgm:cxn modelId="{7A83253B-0763-4C4A-A2D1-751B2A167289}" type="presOf" srcId="{65AC971E-7566-44EF-B199-A43969CB2E15}" destId="{00558404-7791-49D0-97F1-4DD806E32E7D}" srcOrd="0" destOrd="0" presId="urn:microsoft.com/office/officeart/2005/8/layout/list1"/>
    <dgm:cxn modelId="{1A993B4E-D3FD-4C46-B979-1A3FB3128FB3}" type="presOf" srcId="{F63B241C-B744-4C2B-8367-15FC43DE0186}" destId="{21CC67B9-7884-4C54-8341-10B1FE52A943}" srcOrd="1" destOrd="0" presId="urn:microsoft.com/office/officeart/2005/8/layout/list1"/>
    <dgm:cxn modelId="{8D51E960-B585-4939-AD83-92F09F1C4866}" srcId="{65AC971E-7566-44EF-B199-A43969CB2E15}" destId="{8DAAFE52-BFF5-4870-B6E9-5F8247EA966E}" srcOrd="0" destOrd="0" parTransId="{0FF93373-582C-459C-A547-82414E098EC4}" sibTransId="{2B22A2F1-24BD-4483-AC20-044360B540B2}"/>
    <dgm:cxn modelId="{99D97A2E-BBDF-46AD-B4B7-0AFA0E136202}" type="presOf" srcId="{9C4F8571-975E-4382-A2C1-39981F8EF4AF}" destId="{13E132FA-1F98-4857-A67E-05B4BE81C776}" srcOrd="1" destOrd="0" presId="urn:microsoft.com/office/officeart/2005/8/layout/list1"/>
    <dgm:cxn modelId="{F0EFC01A-0511-418A-BC4E-CA6510273082}" type="presParOf" srcId="{00558404-7791-49D0-97F1-4DD806E32E7D}" destId="{8EDDFE05-3586-4894-9588-C664E5DC5F82}" srcOrd="0" destOrd="0" presId="urn:microsoft.com/office/officeart/2005/8/layout/list1"/>
    <dgm:cxn modelId="{748B443E-58E5-49F1-950A-CA1310658A72}" type="presParOf" srcId="{8EDDFE05-3586-4894-9588-C664E5DC5F82}" destId="{B7CAE8C0-EE7F-49E3-8ACA-DC7CFF6DC0CA}" srcOrd="0" destOrd="0" presId="urn:microsoft.com/office/officeart/2005/8/layout/list1"/>
    <dgm:cxn modelId="{05889D2E-5894-4A3B-B5C8-916B4D5EE837}" type="presParOf" srcId="{8EDDFE05-3586-4894-9588-C664E5DC5F82}" destId="{CE6B8383-B277-4DEE-9172-C224DE9B074A}" srcOrd="1" destOrd="0" presId="urn:microsoft.com/office/officeart/2005/8/layout/list1"/>
    <dgm:cxn modelId="{99CCBA68-104A-413D-A37B-E2DC1392036D}" type="presParOf" srcId="{00558404-7791-49D0-97F1-4DD806E32E7D}" destId="{61DDBB4C-57AB-4C14-B13F-EC2F6B92063E}" srcOrd="1" destOrd="0" presId="urn:microsoft.com/office/officeart/2005/8/layout/list1"/>
    <dgm:cxn modelId="{BAEB5787-86DB-480E-903A-CF8039067444}" type="presParOf" srcId="{00558404-7791-49D0-97F1-4DD806E32E7D}" destId="{AFFE71A5-EB7F-4688-96D1-34F97BCCC8E7}" srcOrd="2" destOrd="0" presId="urn:microsoft.com/office/officeart/2005/8/layout/list1"/>
    <dgm:cxn modelId="{36A67E2C-A29C-4FC3-930B-B7251020F49C}" type="presParOf" srcId="{00558404-7791-49D0-97F1-4DD806E32E7D}" destId="{B90F100C-CB1E-4FBD-A707-74FC0F2C0DA5}" srcOrd="3" destOrd="0" presId="urn:microsoft.com/office/officeart/2005/8/layout/list1"/>
    <dgm:cxn modelId="{94021B56-5EA9-416F-AD25-1EEE683F4DE9}" type="presParOf" srcId="{00558404-7791-49D0-97F1-4DD806E32E7D}" destId="{0FFB147C-0B85-4BE2-AF5D-30E7E4411542}" srcOrd="4" destOrd="0" presId="urn:microsoft.com/office/officeart/2005/8/layout/list1"/>
    <dgm:cxn modelId="{05987E67-1DA1-4B5F-B2A9-785C827685B9}" type="presParOf" srcId="{0FFB147C-0B85-4BE2-AF5D-30E7E4411542}" destId="{A41D58DA-D0D3-480A-9AFF-7B7F37537DFA}" srcOrd="0" destOrd="0" presId="urn:microsoft.com/office/officeart/2005/8/layout/list1"/>
    <dgm:cxn modelId="{835E797D-7136-49C3-B773-4648A07DCBA7}" type="presParOf" srcId="{0FFB147C-0B85-4BE2-AF5D-30E7E4411542}" destId="{13E132FA-1F98-4857-A67E-05B4BE81C776}" srcOrd="1" destOrd="0" presId="urn:microsoft.com/office/officeart/2005/8/layout/list1"/>
    <dgm:cxn modelId="{CBA550BC-BA8E-43B3-A868-2FB3EB0A38AD}" type="presParOf" srcId="{00558404-7791-49D0-97F1-4DD806E32E7D}" destId="{BF22901C-F02F-4FE4-85D5-1A0425CE009D}" srcOrd="5" destOrd="0" presId="urn:microsoft.com/office/officeart/2005/8/layout/list1"/>
    <dgm:cxn modelId="{B7FDB828-BC7C-4CDE-8018-98E311FBD865}" type="presParOf" srcId="{00558404-7791-49D0-97F1-4DD806E32E7D}" destId="{38BCD8D5-E3F8-4019-A321-440183043F77}" srcOrd="6" destOrd="0" presId="urn:microsoft.com/office/officeart/2005/8/layout/list1"/>
    <dgm:cxn modelId="{5C9AD48B-B5BF-4B12-9712-97CF733C415D}" type="presParOf" srcId="{00558404-7791-49D0-97F1-4DD806E32E7D}" destId="{34538ED5-4861-44F2-9BD3-1913FDA9D5F4}" srcOrd="7" destOrd="0" presId="urn:microsoft.com/office/officeart/2005/8/layout/list1"/>
    <dgm:cxn modelId="{8E65C396-61C9-4EAD-B3CE-C29AC0003245}" type="presParOf" srcId="{00558404-7791-49D0-97F1-4DD806E32E7D}" destId="{92C6C4AD-5FDA-449E-B868-59AEF1836E9D}" srcOrd="8" destOrd="0" presId="urn:microsoft.com/office/officeart/2005/8/layout/list1"/>
    <dgm:cxn modelId="{C6ED300B-E81B-4363-B7EF-6F57CD9ECFDC}" type="presParOf" srcId="{92C6C4AD-5FDA-449E-B868-59AEF1836E9D}" destId="{DE697049-8994-4A37-9A37-E24856543A6A}" srcOrd="0" destOrd="0" presId="urn:microsoft.com/office/officeart/2005/8/layout/list1"/>
    <dgm:cxn modelId="{34286026-7396-4D64-9499-8EBF98D751FE}" type="presParOf" srcId="{92C6C4AD-5FDA-449E-B868-59AEF1836E9D}" destId="{21CC67B9-7884-4C54-8341-10B1FE52A943}" srcOrd="1" destOrd="0" presId="urn:microsoft.com/office/officeart/2005/8/layout/list1"/>
    <dgm:cxn modelId="{C20A0C0B-8250-4456-93F4-A5654C84182C}" type="presParOf" srcId="{00558404-7791-49D0-97F1-4DD806E32E7D}" destId="{DE71D259-35C9-4492-BA74-D6ABE45A57E2}" srcOrd="9" destOrd="0" presId="urn:microsoft.com/office/officeart/2005/8/layout/list1"/>
    <dgm:cxn modelId="{0FC823EF-282B-44F6-9344-1BF5972BCFCA}" type="presParOf" srcId="{00558404-7791-49D0-97F1-4DD806E32E7D}" destId="{C2A9ED36-2A66-4759-B15A-B816E37213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9EB729-3EFE-410C-8426-836899EC7AF5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2B62F8F1-3C45-4129-9671-C61266381924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настроения и эмоционального состояния</a:t>
          </a:r>
          <a:endParaRPr lang="ru-RU" sz="1800" dirty="0"/>
        </a:p>
      </dgm:t>
    </dgm:pt>
    <dgm:pt modelId="{718C1C43-612C-4138-8343-4397D04836C6}" type="parTrans" cxnId="{C880C6FC-F62B-4B03-B068-87307D7C8B22}">
      <dgm:prSet/>
      <dgm:spPr/>
      <dgm:t>
        <a:bodyPr/>
        <a:lstStyle/>
        <a:p>
          <a:endParaRPr lang="ru-RU"/>
        </a:p>
      </dgm:t>
    </dgm:pt>
    <dgm:pt modelId="{D48AAC53-16EA-40E6-A08A-693816E076C3}" type="sibTrans" cxnId="{C880C6FC-F62B-4B03-B068-87307D7C8B22}">
      <dgm:prSet/>
      <dgm:spPr/>
      <dgm:t>
        <a:bodyPr/>
        <a:lstStyle/>
        <a:p>
          <a:endParaRPr lang="ru-RU"/>
        </a:p>
      </dgm:t>
    </dgm:pt>
    <dgm:pt modelId="{F840CCBE-575F-4E19-BC45-0DC719BF024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содержания учебного материала</a:t>
          </a:r>
          <a:endParaRPr lang="ru-RU" sz="1800" dirty="0"/>
        </a:p>
      </dgm:t>
    </dgm:pt>
    <dgm:pt modelId="{B7E4B0A6-5460-425A-8BD0-ED0127462291}" type="parTrans" cxnId="{3B1479FB-95AB-41D8-AE3A-C21297478918}">
      <dgm:prSet/>
      <dgm:spPr/>
      <dgm:t>
        <a:bodyPr/>
        <a:lstStyle/>
        <a:p>
          <a:endParaRPr lang="ru-RU"/>
        </a:p>
      </dgm:t>
    </dgm:pt>
    <dgm:pt modelId="{9F4ACC61-0295-4680-99FF-37380DA3D56A}" type="sibTrans" cxnId="{3B1479FB-95AB-41D8-AE3A-C21297478918}">
      <dgm:prSet/>
      <dgm:spPr/>
      <dgm:t>
        <a:bodyPr/>
        <a:lstStyle/>
        <a:p>
          <a:endParaRPr lang="ru-RU"/>
        </a:p>
      </dgm:t>
    </dgm:pt>
    <dgm:pt modelId="{67FCFDF2-7F0D-463B-9FFB-EB68BCEEB72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деятельности</a:t>
          </a:r>
          <a:endParaRPr lang="ru-RU" sz="1800" dirty="0"/>
        </a:p>
      </dgm:t>
    </dgm:pt>
    <dgm:pt modelId="{E65AD42D-7292-4825-B22C-94409B7C0654}" type="sibTrans" cxnId="{196F6899-A7C8-488A-B0D3-1D72C5AF97D7}">
      <dgm:prSet/>
      <dgm:spPr/>
      <dgm:t>
        <a:bodyPr/>
        <a:lstStyle/>
        <a:p>
          <a:endParaRPr lang="ru-RU"/>
        </a:p>
      </dgm:t>
    </dgm:pt>
    <dgm:pt modelId="{F0677467-0178-40D7-A69E-FE49296069EC}" type="parTrans" cxnId="{196F6899-A7C8-488A-B0D3-1D72C5AF97D7}">
      <dgm:prSet/>
      <dgm:spPr/>
      <dgm:t>
        <a:bodyPr/>
        <a:lstStyle/>
        <a:p>
          <a:endParaRPr lang="ru-RU"/>
        </a:p>
      </dgm:t>
    </dgm:pt>
    <dgm:pt modelId="{2F077F38-6D65-4281-91B2-DE7C516B85DB}" type="pres">
      <dgm:prSet presAssocID="{1A9EB729-3EFE-410C-8426-836899EC7AF5}" presName="compositeShape" presStyleCnt="0">
        <dgm:presLayoutVars>
          <dgm:dir/>
          <dgm:resizeHandles/>
        </dgm:presLayoutVars>
      </dgm:prSet>
      <dgm:spPr/>
    </dgm:pt>
    <dgm:pt modelId="{CE6CB0D2-B606-448A-90A8-E697E05354D6}" type="pres">
      <dgm:prSet presAssocID="{1A9EB729-3EFE-410C-8426-836899EC7AF5}" presName="pyramid" presStyleLbl="node1" presStyleIdx="0" presStyleCnt="1" custLinFactNeighborX="9330" custLinFactNeighborY="2779"/>
      <dgm:spPr/>
    </dgm:pt>
    <dgm:pt modelId="{FBB4FF55-31ED-4A52-A6E9-1B429BC142EA}" type="pres">
      <dgm:prSet presAssocID="{1A9EB729-3EFE-410C-8426-836899EC7AF5}" presName="theList" presStyleCnt="0"/>
      <dgm:spPr/>
    </dgm:pt>
    <dgm:pt modelId="{17B77675-8D89-4EAB-908D-EF38EAA7C037}" type="pres">
      <dgm:prSet presAssocID="{2B62F8F1-3C45-4129-9671-C61266381924}" presName="aNode" presStyleLbl="fgAcc1" presStyleIdx="0" presStyleCnt="3" custScaleX="178262" custLinFactY="-2080" custLinFactNeighborX="631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3FD83-1003-465C-93E9-A6B94F0339E9}" type="pres">
      <dgm:prSet presAssocID="{2B62F8F1-3C45-4129-9671-C61266381924}" presName="aSpace" presStyleCnt="0"/>
      <dgm:spPr/>
    </dgm:pt>
    <dgm:pt modelId="{08D9CFBB-451E-4B70-B18A-E50A0A13868F}" type="pres">
      <dgm:prSet presAssocID="{67FCFDF2-7F0D-463B-9FFB-EB68BCEEB721}" presName="aNode" presStyleLbl="fgAcc1" presStyleIdx="1" presStyleCnt="3" custScaleX="182783" custLinFactNeighborX="58807" custLinFactNeighborY="2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DA15-2C69-4AE4-9B20-0ECFA9F98D4D}" type="pres">
      <dgm:prSet presAssocID="{67FCFDF2-7F0D-463B-9FFB-EB68BCEEB721}" presName="aSpace" presStyleCnt="0"/>
      <dgm:spPr/>
    </dgm:pt>
    <dgm:pt modelId="{C16961F3-51F3-4D28-9913-58898EDFB522}" type="pres">
      <dgm:prSet presAssocID="{F840CCBE-575F-4E19-BC45-0DC719BF0248}" presName="aNode" presStyleLbl="fgAcc1" presStyleIdx="2" presStyleCnt="3" custScaleX="180393" custLinFactY="18264" custLinFactNeighborX="609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A484B-CFDF-4DA1-AB89-97A701DDCD93}" type="pres">
      <dgm:prSet presAssocID="{F840CCBE-575F-4E19-BC45-0DC719BF0248}" presName="aSpace" presStyleCnt="0"/>
      <dgm:spPr/>
    </dgm:pt>
  </dgm:ptLst>
  <dgm:cxnLst>
    <dgm:cxn modelId="{196F6899-A7C8-488A-B0D3-1D72C5AF97D7}" srcId="{1A9EB729-3EFE-410C-8426-836899EC7AF5}" destId="{67FCFDF2-7F0D-463B-9FFB-EB68BCEEB721}" srcOrd="1" destOrd="0" parTransId="{F0677467-0178-40D7-A69E-FE49296069EC}" sibTransId="{E65AD42D-7292-4825-B22C-94409B7C0654}"/>
    <dgm:cxn modelId="{B354F6A9-F3C4-4FFE-9623-1026D5EDCDBD}" type="presOf" srcId="{2B62F8F1-3C45-4129-9671-C61266381924}" destId="{17B77675-8D89-4EAB-908D-EF38EAA7C037}" srcOrd="0" destOrd="0" presId="urn:microsoft.com/office/officeart/2005/8/layout/pyramid2"/>
    <dgm:cxn modelId="{C880C6FC-F62B-4B03-B068-87307D7C8B22}" srcId="{1A9EB729-3EFE-410C-8426-836899EC7AF5}" destId="{2B62F8F1-3C45-4129-9671-C61266381924}" srcOrd="0" destOrd="0" parTransId="{718C1C43-612C-4138-8343-4397D04836C6}" sibTransId="{D48AAC53-16EA-40E6-A08A-693816E076C3}"/>
    <dgm:cxn modelId="{0FA733A3-24E7-4293-B788-E2F86CF54E72}" type="presOf" srcId="{1A9EB729-3EFE-410C-8426-836899EC7AF5}" destId="{2F077F38-6D65-4281-91B2-DE7C516B85DB}" srcOrd="0" destOrd="0" presId="urn:microsoft.com/office/officeart/2005/8/layout/pyramid2"/>
    <dgm:cxn modelId="{3B1479FB-95AB-41D8-AE3A-C21297478918}" srcId="{1A9EB729-3EFE-410C-8426-836899EC7AF5}" destId="{F840CCBE-575F-4E19-BC45-0DC719BF0248}" srcOrd="2" destOrd="0" parTransId="{B7E4B0A6-5460-425A-8BD0-ED0127462291}" sibTransId="{9F4ACC61-0295-4680-99FF-37380DA3D56A}"/>
    <dgm:cxn modelId="{E4E9C661-1741-43F3-832C-228E0A43F4A5}" type="presOf" srcId="{67FCFDF2-7F0D-463B-9FFB-EB68BCEEB721}" destId="{08D9CFBB-451E-4B70-B18A-E50A0A13868F}" srcOrd="0" destOrd="0" presId="urn:microsoft.com/office/officeart/2005/8/layout/pyramid2"/>
    <dgm:cxn modelId="{9B9A6E4C-CB3A-4003-9016-A53B23B40810}" type="presOf" srcId="{F840CCBE-575F-4E19-BC45-0DC719BF0248}" destId="{C16961F3-51F3-4D28-9913-58898EDFB522}" srcOrd="0" destOrd="0" presId="urn:microsoft.com/office/officeart/2005/8/layout/pyramid2"/>
    <dgm:cxn modelId="{35DFA13C-B9C1-4D23-B090-42281E48244D}" type="presParOf" srcId="{2F077F38-6D65-4281-91B2-DE7C516B85DB}" destId="{CE6CB0D2-B606-448A-90A8-E697E05354D6}" srcOrd="0" destOrd="0" presId="urn:microsoft.com/office/officeart/2005/8/layout/pyramid2"/>
    <dgm:cxn modelId="{BD24D40E-5A53-455A-99AF-2C407612C314}" type="presParOf" srcId="{2F077F38-6D65-4281-91B2-DE7C516B85DB}" destId="{FBB4FF55-31ED-4A52-A6E9-1B429BC142EA}" srcOrd="1" destOrd="0" presId="urn:microsoft.com/office/officeart/2005/8/layout/pyramid2"/>
    <dgm:cxn modelId="{FB1D1D10-4008-47B2-8BF9-6A0F4FE3525E}" type="presParOf" srcId="{FBB4FF55-31ED-4A52-A6E9-1B429BC142EA}" destId="{17B77675-8D89-4EAB-908D-EF38EAA7C037}" srcOrd="0" destOrd="0" presId="urn:microsoft.com/office/officeart/2005/8/layout/pyramid2"/>
    <dgm:cxn modelId="{18B7EFCE-0BC5-4F5C-8BC4-50F76C01D622}" type="presParOf" srcId="{FBB4FF55-31ED-4A52-A6E9-1B429BC142EA}" destId="{4C83FD83-1003-465C-93E9-A6B94F0339E9}" srcOrd="1" destOrd="0" presId="urn:microsoft.com/office/officeart/2005/8/layout/pyramid2"/>
    <dgm:cxn modelId="{690A47FA-6A18-4C93-A24C-151A6EC53BA7}" type="presParOf" srcId="{FBB4FF55-31ED-4A52-A6E9-1B429BC142EA}" destId="{08D9CFBB-451E-4B70-B18A-E50A0A13868F}" srcOrd="2" destOrd="0" presId="urn:microsoft.com/office/officeart/2005/8/layout/pyramid2"/>
    <dgm:cxn modelId="{2E2D823D-93CA-42A5-903D-9DBB9F6AD494}" type="presParOf" srcId="{FBB4FF55-31ED-4A52-A6E9-1B429BC142EA}" destId="{6C36DA15-2C69-4AE4-9B20-0ECFA9F98D4D}" srcOrd="3" destOrd="0" presId="urn:microsoft.com/office/officeart/2005/8/layout/pyramid2"/>
    <dgm:cxn modelId="{24C9A384-C01B-41B0-9570-007D3EE97D9C}" type="presParOf" srcId="{FBB4FF55-31ED-4A52-A6E9-1B429BC142EA}" destId="{C16961F3-51F3-4D28-9913-58898EDFB522}" srcOrd="4" destOrd="0" presId="urn:microsoft.com/office/officeart/2005/8/layout/pyramid2"/>
    <dgm:cxn modelId="{0149424E-28E2-47B9-9576-48F6DC106387}" type="presParOf" srcId="{FBB4FF55-31ED-4A52-A6E9-1B429BC142EA}" destId="{D42A484B-CFDF-4DA1-AB89-97A701DDCD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1F010-5210-4B72-81D9-71EE29A01BB5}">
      <dsp:nvSpPr>
        <dsp:cNvPr id="0" name=""/>
        <dsp:cNvSpPr/>
      </dsp:nvSpPr>
      <dsp:spPr>
        <a:xfrm>
          <a:off x="5970852" y="3088144"/>
          <a:ext cx="91440" cy="575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797B1-D342-4C15-B4F3-F19506952D7D}">
      <dsp:nvSpPr>
        <dsp:cNvPr id="0" name=""/>
        <dsp:cNvSpPr/>
      </dsp:nvSpPr>
      <dsp:spPr>
        <a:xfrm>
          <a:off x="4203017" y="1256454"/>
          <a:ext cx="1813554" cy="57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12"/>
              </a:lnTo>
              <a:lnTo>
                <a:pt x="1813554" y="392112"/>
              </a:lnTo>
              <a:lnTo>
                <a:pt x="1813554" y="575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C97D3-120B-4961-BB8B-065D730CFF4B}">
      <dsp:nvSpPr>
        <dsp:cNvPr id="0" name=""/>
        <dsp:cNvSpPr/>
      </dsp:nvSpPr>
      <dsp:spPr>
        <a:xfrm>
          <a:off x="2389463" y="3088144"/>
          <a:ext cx="1209036" cy="57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12"/>
              </a:lnTo>
              <a:lnTo>
                <a:pt x="1209036" y="392112"/>
              </a:lnTo>
              <a:lnTo>
                <a:pt x="1209036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6FAF8-ADB8-447E-AA00-8D6367CD54A1}">
      <dsp:nvSpPr>
        <dsp:cNvPr id="0" name=""/>
        <dsp:cNvSpPr/>
      </dsp:nvSpPr>
      <dsp:spPr>
        <a:xfrm>
          <a:off x="1180426" y="3088144"/>
          <a:ext cx="1209036" cy="575391"/>
        </a:xfrm>
        <a:custGeom>
          <a:avLst/>
          <a:gdLst/>
          <a:ahLst/>
          <a:cxnLst/>
          <a:rect l="0" t="0" r="0" b="0"/>
          <a:pathLst>
            <a:path>
              <a:moveTo>
                <a:pt x="1209036" y="0"/>
              </a:moveTo>
              <a:lnTo>
                <a:pt x="1209036" y="392112"/>
              </a:lnTo>
              <a:lnTo>
                <a:pt x="0" y="392112"/>
              </a:lnTo>
              <a:lnTo>
                <a:pt x="0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53239-F1A1-44C7-B83A-658F40CFC6F6}">
      <dsp:nvSpPr>
        <dsp:cNvPr id="0" name=""/>
        <dsp:cNvSpPr/>
      </dsp:nvSpPr>
      <dsp:spPr>
        <a:xfrm>
          <a:off x="2389463" y="1256454"/>
          <a:ext cx="1813554" cy="575391"/>
        </a:xfrm>
        <a:custGeom>
          <a:avLst/>
          <a:gdLst/>
          <a:ahLst/>
          <a:cxnLst/>
          <a:rect l="0" t="0" r="0" b="0"/>
          <a:pathLst>
            <a:path>
              <a:moveTo>
                <a:pt x="1813554" y="0"/>
              </a:moveTo>
              <a:lnTo>
                <a:pt x="1813554" y="392112"/>
              </a:lnTo>
              <a:lnTo>
                <a:pt x="0" y="392112"/>
              </a:lnTo>
              <a:lnTo>
                <a:pt x="0" y="575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20E7-2378-45AB-BAD5-F22F47EC0E9A}">
      <dsp:nvSpPr>
        <dsp:cNvPr id="0" name=""/>
        <dsp:cNvSpPr/>
      </dsp:nvSpPr>
      <dsp:spPr>
        <a:xfrm>
          <a:off x="3213806" y="155"/>
          <a:ext cx="1978423" cy="1256298"/>
        </a:xfrm>
        <a:prstGeom prst="roundRect">
          <a:avLst>
            <a:gd name="adj" fmla="val 10000"/>
          </a:avLst>
        </a:prstGeom>
        <a:pattFill prst="horzBrick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680F9-F56F-427A-B824-DD21A8257718}">
      <dsp:nvSpPr>
        <dsp:cNvPr id="0" name=""/>
        <dsp:cNvSpPr/>
      </dsp:nvSpPr>
      <dsp:spPr>
        <a:xfrm>
          <a:off x="3433630" y="20898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потребностей учащихся к познанию и умений учиться</a:t>
          </a:r>
          <a:endParaRPr lang="ru-RU" sz="1400" b="1" kern="1200" dirty="0"/>
        </a:p>
      </dsp:txBody>
      <dsp:txXfrm>
        <a:off x="3433630" y="208989"/>
        <a:ext cx="1978423" cy="1256298"/>
      </dsp:txXfrm>
    </dsp:sp>
    <dsp:sp modelId="{9F0ED9E9-8D11-4384-87A2-9537D82C196F}">
      <dsp:nvSpPr>
        <dsp:cNvPr id="0" name=""/>
        <dsp:cNvSpPr/>
      </dsp:nvSpPr>
      <dsp:spPr>
        <a:xfrm>
          <a:off x="1400251" y="1831845"/>
          <a:ext cx="1978423" cy="1256298"/>
        </a:xfrm>
        <a:prstGeom prst="roundRect">
          <a:avLst>
            <a:gd name="adj" fmla="val 10000"/>
          </a:avLst>
        </a:prstGeom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08BBF-077E-4F1A-89EB-25CE34D47708}">
      <dsp:nvSpPr>
        <dsp:cNvPr id="0" name=""/>
        <dsp:cNvSpPr/>
      </dsp:nvSpPr>
      <dsp:spPr>
        <a:xfrm>
          <a:off x="1620076" y="204067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Свобода в выборе структуры урока,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Разнообразие типов урока</a:t>
          </a:r>
          <a:endParaRPr lang="ru-RU" sz="1400" b="1" kern="1200" dirty="0"/>
        </a:p>
      </dsp:txBody>
      <dsp:txXfrm>
        <a:off x="1620076" y="2040679"/>
        <a:ext cx="1978423" cy="1256298"/>
      </dsp:txXfrm>
    </dsp:sp>
    <dsp:sp modelId="{5CFEAE45-4EED-46B2-B91E-95416BD36640}">
      <dsp:nvSpPr>
        <dsp:cNvPr id="0" name=""/>
        <dsp:cNvSpPr/>
      </dsp:nvSpPr>
      <dsp:spPr>
        <a:xfrm>
          <a:off x="191214" y="3663536"/>
          <a:ext cx="1978423" cy="1256298"/>
        </a:xfrm>
        <a:prstGeom prst="roundRect">
          <a:avLst>
            <a:gd name="adj" fmla="val 10000"/>
          </a:avLst>
        </a:prstGeom>
        <a:pattFill prst="dkDn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362B-7E63-4F38-A47B-284365178979}">
      <dsp:nvSpPr>
        <dsp:cNvPr id="0" name=""/>
        <dsp:cNvSpPr/>
      </dsp:nvSpPr>
      <dsp:spPr>
        <a:xfrm>
          <a:off x="411039" y="387236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Тщательное проектирование урока в процессе его подготовки</a:t>
          </a:r>
          <a:endParaRPr lang="ru-RU" sz="1400" b="1" kern="1200" dirty="0"/>
        </a:p>
      </dsp:txBody>
      <dsp:txXfrm>
        <a:off x="411039" y="3872369"/>
        <a:ext cx="1978423" cy="1256298"/>
      </dsp:txXfrm>
    </dsp:sp>
    <dsp:sp modelId="{F4E79F75-83BA-4292-A5A9-BC81E0B93B33}">
      <dsp:nvSpPr>
        <dsp:cNvPr id="0" name=""/>
        <dsp:cNvSpPr/>
      </dsp:nvSpPr>
      <dsp:spPr>
        <a:xfrm>
          <a:off x="2609287" y="3663536"/>
          <a:ext cx="1978423" cy="1256298"/>
        </a:xfrm>
        <a:prstGeom prst="roundRect">
          <a:avLst>
            <a:gd name="adj" fmla="val 10000"/>
          </a:avLst>
        </a:prstGeom>
        <a:pattFill prst="trellis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C6F2-285D-4CA3-BA58-7DF8EBAA4E4A}">
      <dsp:nvSpPr>
        <dsp:cNvPr id="0" name=""/>
        <dsp:cNvSpPr/>
      </dsp:nvSpPr>
      <dsp:spPr>
        <a:xfrm>
          <a:off x="2829112" y="3872369"/>
          <a:ext cx="1978423" cy="1256298"/>
        </a:xfrm>
        <a:prstGeom prst="roundRect">
          <a:avLst>
            <a:gd name="adj" fmla="val 10000"/>
          </a:avLst>
        </a:prstGeom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Применение идей личностно-ориентированного, личностно-развивающего обучения</a:t>
          </a:r>
          <a:endParaRPr lang="ru-RU" sz="1400" b="1" kern="1200" dirty="0"/>
        </a:p>
      </dsp:txBody>
      <dsp:txXfrm>
        <a:off x="2829112" y="3872369"/>
        <a:ext cx="1978423" cy="1256298"/>
      </dsp:txXfrm>
    </dsp:sp>
    <dsp:sp modelId="{6FABE242-E5CD-4C32-B2BA-9804671A77C8}">
      <dsp:nvSpPr>
        <dsp:cNvPr id="0" name=""/>
        <dsp:cNvSpPr/>
      </dsp:nvSpPr>
      <dsp:spPr>
        <a:xfrm>
          <a:off x="5027360" y="1831845"/>
          <a:ext cx="1978423" cy="1256298"/>
        </a:xfrm>
        <a:prstGeom prst="roundRect">
          <a:avLst>
            <a:gd name="adj" fmla="val 10000"/>
          </a:avLst>
        </a:prstGeom>
        <a:pattFill prst="lgCheck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6E6C2-C166-433E-B6E3-FDAA627152F6}">
      <dsp:nvSpPr>
        <dsp:cNvPr id="0" name=""/>
        <dsp:cNvSpPr/>
      </dsp:nvSpPr>
      <dsp:spPr>
        <a:xfrm>
          <a:off x="5247185" y="204067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Технологичность обучения,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Системно-</a:t>
          </a:r>
          <a:r>
            <a:rPr lang="ru-RU" sz="1400" b="1" kern="1200" dirty="0" err="1" smtClean="0"/>
            <a:t>деятельностный</a:t>
          </a:r>
          <a:r>
            <a:rPr lang="ru-RU" sz="1400" b="1" kern="1200" dirty="0" smtClean="0"/>
            <a:t> подход</a:t>
          </a:r>
          <a:endParaRPr lang="ru-RU" sz="1400" b="1" kern="1200" dirty="0"/>
        </a:p>
      </dsp:txBody>
      <dsp:txXfrm>
        <a:off x="5247185" y="2040679"/>
        <a:ext cx="1978423" cy="1256298"/>
      </dsp:txXfrm>
    </dsp:sp>
    <dsp:sp modelId="{C30371F2-8672-444F-8E1E-2BB17463D3BF}">
      <dsp:nvSpPr>
        <dsp:cNvPr id="0" name=""/>
        <dsp:cNvSpPr/>
      </dsp:nvSpPr>
      <dsp:spPr>
        <a:xfrm>
          <a:off x="5027360" y="3663536"/>
          <a:ext cx="1978423" cy="1256298"/>
        </a:xfrm>
        <a:prstGeom prst="roundRect">
          <a:avLst>
            <a:gd name="adj" fmla="val 10000"/>
          </a:avLst>
        </a:prstGeom>
        <a:pattFill prst="dkUp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75A1-DF7B-4710-816E-6597FCC67500}">
      <dsp:nvSpPr>
        <dsp:cNvPr id="0" name=""/>
        <dsp:cNvSpPr/>
      </dsp:nvSpPr>
      <dsp:spPr>
        <a:xfrm>
          <a:off x="5247185" y="387236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Применение новейших информационных технологий</a:t>
          </a:r>
          <a:endParaRPr lang="ru-RU" sz="1400" b="1" kern="1200" dirty="0"/>
        </a:p>
      </dsp:txBody>
      <dsp:txXfrm>
        <a:off x="5247185" y="3872369"/>
        <a:ext cx="1978423" cy="1256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EB391-5204-4DE9-9F55-37D80D349C87}">
      <dsp:nvSpPr>
        <dsp:cNvPr id="0" name=""/>
        <dsp:cNvSpPr/>
      </dsp:nvSpPr>
      <dsp:spPr>
        <a:xfrm>
          <a:off x="3250695" y="-60596"/>
          <a:ext cx="1562006" cy="15828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самостоятельно делать  выбор, адекватный своим способностям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50695" y="-60596"/>
        <a:ext cx="1562006" cy="1582858"/>
      </dsp:txXfrm>
    </dsp:sp>
    <dsp:sp modelId="{C5B0186B-074C-430E-B8F0-AF3A05398F52}">
      <dsp:nvSpPr>
        <dsp:cNvPr id="0" name=""/>
        <dsp:cNvSpPr/>
      </dsp:nvSpPr>
      <dsp:spPr>
        <a:xfrm rot="2078970">
          <a:off x="4755094" y="1095476"/>
          <a:ext cx="309228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78970">
        <a:off x="4755094" y="1095476"/>
        <a:ext cx="309228" cy="484350"/>
      </dsp:txXfrm>
    </dsp:sp>
    <dsp:sp modelId="{49635223-C300-4329-8C8D-32102EDBEFF7}">
      <dsp:nvSpPr>
        <dsp:cNvPr id="0" name=""/>
        <dsp:cNvSpPr/>
      </dsp:nvSpPr>
      <dsp:spPr>
        <a:xfrm>
          <a:off x="5028726" y="1152129"/>
          <a:ext cx="1534179" cy="159587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ставить перед собой цель, принимать решения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028726" y="1152129"/>
        <a:ext cx="1534179" cy="1595874"/>
      </dsp:txXfrm>
    </dsp:sp>
    <dsp:sp modelId="{B8BF4BAC-564D-40EF-A50C-4B40E83A1AC4}">
      <dsp:nvSpPr>
        <dsp:cNvPr id="0" name=""/>
        <dsp:cNvSpPr/>
      </dsp:nvSpPr>
      <dsp:spPr>
        <a:xfrm rot="6504144">
          <a:off x="5313778" y="2716380"/>
          <a:ext cx="293023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6504144">
        <a:off x="5313778" y="2716380"/>
        <a:ext cx="293023" cy="484350"/>
      </dsp:txXfrm>
    </dsp:sp>
    <dsp:sp modelId="{E6DC174F-ADD1-4BC1-856F-B6EE2CFA0CF4}">
      <dsp:nvSpPr>
        <dsp:cNvPr id="0" name=""/>
        <dsp:cNvSpPr/>
      </dsp:nvSpPr>
      <dsp:spPr>
        <a:xfrm>
          <a:off x="4299938" y="3184296"/>
          <a:ext cx="1618420" cy="165936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самостоятельно находить выход из нестандартной ситуации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299938" y="3184296"/>
        <a:ext cx="1618420" cy="1659364"/>
      </dsp:txXfrm>
    </dsp:sp>
    <dsp:sp modelId="{5B81948B-F106-4992-8813-A5ED4FAF4D5E}">
      <dsp:nvSpPr>
        <dsp:cNvPr id="0" name=""/>
        <dsp:cNvSpPr/>
      </dsp:nvSpPr>
      <dsp:spPr>
        <a:xfrm rot="10800000">
          <a:off x="3878212" y="3771802"/>
          <a:ext cx="298019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878212" y="3771802"/>
        <a:ext cx="298019" cy="484350"/>
      </dsp:txXfrm>
    </dsp:sp>
    <dsp:sp modelId="{CC26ADC0-D3FF-4416-B23D-3FE6A32EEFEE}">
      <dsp:nvSpPr>
        <dsp:cNvPr id="0" name=""/>
        <dsp:cNvSpPr/>
      </dsp:nvSpPr>
      <dsp:spPr>
        <a:xfrm>
          <a:off x="2173938" y="3240358"/>
          <a:ext cx="1563699" cy="154723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контролировать себя, свои действия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173938" y="3240358"/>
        <a:ext cx="1563699" cy="1547238"/>
      </dsp:txXfrm>
    </dsp:sp>
    <dsp:sp modelId="{076A11CE-0F17-4B54-BE44-A44B8D9CFB2A}">
      <dsp:nvSpPr>
        <dsp:cNvPr id="0" name=""/>
        <dsp:cNvSpPr/>
      </dsp:nvSpPr>
      <dsp:spPr>
        <a:xfrm rot="15120000">
          <a:off x="2480110" y="2772503"/>
          <a:ext cx="301970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120000">
        <a:off x="2480110" y="2772503"/>
        <a:ext cx="301970" cy="484350"/>
      </dsp:txXfrm>
    </dsp:sp>
    <dsp:sp modelId="{44C4F05A-BE5E-4ABD-9F95-970D9FAB98F0}">
      <dsp:nvSpPr>
        <dsp:cNvPr id="0" name=""/>
        <dsp:cNvSpPr/>
      </dsp:nvSpPr>
      <dsp:spPr>
        <a:xfrm>
          <a:off x="1521744" y="1152128"/>
          <a:ext cx="1537236" cy="162776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адекватно оценивать свои действия, их корректировать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21744" y="1152128"/>
        <a:ext cx="1537236" cy="1627763"/>
      </dsp:txXfrm>
    </dsp:sp>
    <dsp:sp modelId="{685C61BA-3C9B-4E5E-A0D5-E742F456011A}">
      <dsp:nvSpPr>
        <dsp:cNvPr id="0" name=""/>
        <dsp:cNvSpPr/>
      </dsp:nvSpPr>
      <dsp:spPr>
        <a:xfrm rot="19479052">
          <a:off x="3003059" y="1111613"/>
          <a:ext cx="300808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479052">
        <a:off x="3003059" y="1111613"/>
        <a:ext cx="300808" cy="4843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28682-FC29-4F38-AB39-83E55EBFF049}">
      <dsp:nvSpPr>
        <dsp:cNvPr id="0" name=""/>
        <dsp:cNvSpPr/>
      </dsp:nvSpPr>
      <dsp:spPr>
        <a:xfrm>
          <a:off x="0" y="606127"/>
          <a:ext cx="763284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C59F4-F5BA-43F1-9652-0DBD2A25DF9D}">
      <dsp:nvSpPr>
        <dsp:cNvPr id="0" name=""/>
        <dsp:cNvSpPr/>
      </dsp:nvSpPr>
      <dsp:spPr>
        <a:xfrm>
          <a:off x="381642" y="45247"/>
          <a:ext cx="6876699" cy="1121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основ гражданской, </a:t>
          </a:r>
          <a:r>
            <a:rPr lang="ru-RU" sz="1400" b="1" kern="1200" dirty="0" err="1" smtClean="0"/>
            <a:t>этнонациональной</a:t>
          </a:r>
          <a:r>
            <a:rPr lang="ru-RU" sz="1400" b="1" kern="1200" dirty="0" smtClean="0"/>
            <a:t>, социальной и культурной самоидентификации личности обучающегося, осмысление ими опыта российской истории как части мировой истории, усвоение базовых национальных ценностей современного российского общества…</a:t>
          </a:r>
          <a:endParaRPr lang="ru-RU" sz="1400" b="1" kern="1200" dirty="0"/>
        </a:p>
      </dsp:txBody>
      <dsp:txXfrm>
        <a:off x="381642" y="45247"/>
        <a:ext cx="6876699" cy="1121760"/>
      </dsp:txXfrm>
    </dsp:sp>
    <dsp:sp modelId="{0A9999C9-FF2A-4D1F-BD4F-D7813E4859D6}">
      <dsp:nvSpPr>
        <dsp:cNvPr id="0" name=""/>
        <dsp:cNvSpPr/>
      </dsp:nvSpPr>
      <dsp:spPr>
        <a:xfrm>
          <a:off x="0" y="2329808"/>
          <a:ext cx="763284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380A2-9A43-4EA0-A94F-2FCEF4942B18}">
      <dsp:nvSpPr>
        <dsp:cNvPr id="0" name=""/>
        <dsp:cNvSpPr/>
      </dsp:nvSpPr>
      <dsp:spPr>
        <a:xfrm>
          <a:off x="374158" y="1800202"/>
          <a:ext cx="6837856" cy="1121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Овладение базовыми историческими знаниями, представлениями о закономерностях развития человеческого общества с древности до наших дней в социальной, экономической, политической и культурных сферах историко-культурного, цивилизационного подхода к оценке социальных явлений, современных глобальных процессов;</a:t>
          </a:r>
          <a:endParaRPr lang="ru-RU" sz="1400" b="1" kern="1200" dirty="0"/>
        </a:p>
      </dsp:txBody>
      <dsp:txXfrm>
        <a:off x="374158" y="1800202"/>
        <a:ext cx="6837856" cy="1121760"/>
      </dsp:txXfrm>
    </dsp:sp>
    <dsp:sp modelId="{189CE9C5-BFC4-4B9F-B8CA-E3537B18413C}">
      <dsp:nvSpPr>
        <dsp:cNvPr id="0" name=""/>
        <dsp:cNvSpPr/>
      </dsp:nvSpPr>
      <dsp:spPr>
        <a:xfrm>
          <a:off x="0" y="4053488"/>
          <a:ext cx="763284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7ED25-7E3F-424D-B094-DE41169F8CE6}">
      <dsp:nvSpPr>
        <dsp:cNvPr id="0" name=""/>
        <dsp:cNvSpPr/>
      </dsp:nvSpPr>
      <dsp:spPr>
        <a:xfrm>
          <a:off x="354152" y="3456386"/>
          <a:ext cx="6780526" cy="1121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умений применения исторических знаний для осмысления сущности современных общественных явлений, жизни в современном поликультурном, </a:t>
          </a:r>
          <a:r>
            <a:rPr lang="ru-RU" sz="1400" b="1" kern="1200" dirty="0" err="1" smtClean="0"/>
            <a:t>полиэтничном</a:t>
          </a:r>
          <a:r>
            <a:rPr lang="ru-RU" sz="1400" b="1" kern="1200" dirty="0" smtClean="0"/>
            <a:t>, многоконфессиональном мире;</a:t>
          </a:r>
          <a:endParaRPr lang="ru-RU" sz="1400" b="1" kern="1200" dirty="0"/>
        </a:p>
      </dsp:txBody>
      <dsp:txXfrm>
        <a:off x="354152" y="3456386"/>
        <a:ext cx="6780526" cy="1121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FE71A5-EB7F-4688-96D1-34F97BCCC8E7}">
      <dsp:nvSpPr>
        <dsp:cNvPr id="0" name=""/>
        <dsp:cNvSpPr/>
      </dsp:nvSpPr>
      <dsp:spPr>
        <a:xfrm>
          <a:off x="0" y="706836"/>
          <a:ext cx="8003232" cy="821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B8383-B277-4DEE-9172-C224DE9B074A}">
      <dsp:nvSpPr>
        <dsp:cNvPr id="0" name=""/>
        <dsp:cNvSpPr/>
      </dsp:nvSpPr>
      <dsp:spPr>
        <a:xfrm>
          <a:off x="400161" y="78160"/>
          <a:ext cx="6867813" cy="1041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важнейших культурно-исторических ориентиров для гражданской, </a:t>
          </a:r>
          <a:r>
            <a:rPr lang="ru-RU" sz="1400" b="1" kern="1200" dirty="0" err="1" smtClean="0"/>
            <a:t>этнонациональной</a:t>
          </a:r>
          <a:r>
            <a:rPr lang="ru-RU" sz="1400" b="1" kern="1200" dirty="0" smtClean="0"/>
            <a:t>, социальной, культурной самоидентификации личности, миропонимания и познания современного общества на основе изучения исторического опыта России и человечества;</a:t>
          </a:r>
        </a:p>
      </dsp:txBody>
      <dsp:txXfrm>
        <a:off x="400161" y="78160"/>
        <a:ext cx="6867813" cy="1041300"/>
      </dsp:txXfrm>
    </dsp:sp>
    <dsp:sp modelId="{38BCD8D5-E3F8-4019-A321-440183043F77}">
      <dsp:nvSpPr>
        <dsp:cNvPr id="0" name=""/>
        <dsp:cNvSpPr/>
      </dsp:nvSpPr>
      <dsp:spPr>
        <a:xfrm>
          <a:off x="0" y="2208799"/>
          <a:ext cx="8003232" cy="793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132FA-1F98-4857-A67E-05B4BE81C776}">
      <dsp:nvSpPr>
        <dsp:cNvPr id="0" name=""/>
        <dsp:cNvSpPr/>
      </dsp:nvSpPr>
      <dsp:spPr>
        <a:xfrm>
          <a:off x="400161" y="1687848"/>
          <a:ext cx="6964116" cy="91770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умений искать, анализировать, сопоставлять и оценивать содержащуюся в различных источниках информацию о событиях, явлениях прошлого и настоящего, способностей определять и аргументировать свое отношение к ней;</a:t>
          </a:r>
          <a:endParaRPr lang="ru-RU" sz="1400" b="1" kern="1200" dirty="0"/>
        </a:p>
      </dsp:txBody>
      <dsp:txXfrm>
        <a:off x="400161" y="1687848"/>
        <a:ext cx="6964116" cy="917703"/>
      </dsp:txXfrm>
    </dsp:sp>
    <dsp:sp modelId="{C2A9ED36-2A66-4759-B15A-B816E3721315}">
      <dsp:nvSpPr>
        <dsp:cNvPr id="0" name=""/>
        <dsp:cNvSpPr/>
      </dsp:nvSpPr>
      <dsp:spPr>
        <a:xfrm>
          <a:off x="0" y="3849951"/>
          <a:ext cx="800323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C67B9-7884-4C54-8341-10B1FE52A943}">
      <dsp:nvSpPr>
        <dsp:cNvPr id="0" name=""/>
        <dsp:cNvSpPr/>
      </dsp:nvSpPr>
      <dsp:spPr>
        <a:xfrm>
          <a:off x="400161" y="3146722"/>
          <a:ext cx="7042435" cy="110174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Воспитание уважения к историческому наследию народов России; восприятие традиций исторического диалога, сложившихся в поликультурном, </a:t>
          </a:r>
          <a:r>
            <a:rPr lang="ru-RU" sz="1400" b="1" kern="1200" dirty="0" err="1" smtClean="0"/>
            <a:t>полиэтничном</a:t>
          </a:r>
          <a:r>
            <a:rPr lang="ru-RU" sz="1400" b="1" kern="1200" dirty="0" smtClean="0"/>
            <a:t> и многоконфессиональном Российском государстве.</a:t>
          </a:r>
          <a:endParaRPr lang="ru-RU" sz="1400" b="1" kern="1200" dirty="0"/>
        </a:p>
      </dsp:txBody>
      <dsp:txXfrm>
        <a:off x="400161" y="3146722"/>
        <a:ext cx="7042435" cy="11017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6CB0D2-B606-448A-90A8-E697E05354D6}">
      <dsp:nvSpPr>
        <dsp:cNvPr id="0" name=""/>
        <dsp:cNvSpPr/>
      </dsp:nvSpPr>
      <dsp:spPr>
        <a:xfrm>
          <a:off x="1828798" y="0"/>
          <a:ext cx="3271912" cy="32719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77675-8D89-4EAB-908D-EF38EAA7C037}">
      <dsp:nvSpPr>
        <dsp:cNvPr id="0" name=""/>
        <dsp:cNvSpPr/>
      </dsp:nvSpPr>
      <dsp:spPr>
        <a:xfrm>
          <a:off x="3670009" y="216023"/>
          <a:ext cx="3791174" cy="774522"/>
        </a:xfrm>
        <a:prstGeom prst="round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настроения и эмоционального состояния</a:t>
          </a:r>
          <a:endParaRPr lang="ru-RU" sz="1800" kern="1200" dirty="0"/>
        </a:p>
      </dsp:txBody>
      <dsp:txXfrm>
        <a:off x="3670009" y="216023"/>
        <a:ext cx="3791174" cy="774522"/>
      </dsp:txXfrm>
    </dsp:sp>
    <dsp:sp modelId="{08D9CFBB-451E-4B70-B18A-E50A0A13868F}">
      <dsp:nvSpPr>
        <dsp:cNvPr id="0" name=""/>
        <dsp:cNvSpPr/>
      </dsp:nvSpPr>
      <dsp:spPr>
        <a:xfrm>
          <a:off x="3529868" y="1224136"/>
          <a:ext cx="3887324" cy="774522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деятельности</a:t>
          </a:r>
          <a:endParaRPr lang="ru-RU" sz="1800" kern="1200" dirty="0"/>
        </a:p>
      </dsp:txBody>
      <dsp:txXfrm>
        <a:off x="3529868" y="1224136"/>
        <a:ext cx="3887324" cy="774522"/>
      </dsp:txXfrm>
    </dsp:sp>
    <dsp:sp modelId="{C16961F3-51F3-4D28-9913-58898EDFB522}">
      <dsp:nvSpPr>
        <dsp:cNvPr id="0" name=""/>
        <dsp:cNvSpPr/>
      </dsp:nvSpPr>
      <dsp:spPr>
        <a:xfrm>
          <a:off x="3600752" y="2309899"/>
          <a:ext cx="3836495" cy="774522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содержания учебного материала</a:t>
          </a:r>
          <a:endParaRPr lang="ru-RU" sz="1800" kern="1200" dirty="0"/>
        </a:p>
      </dsp:txBody>
      <dsp:txXfrm>
        <a:off x="3600752" y="2309899"/>
        <a:ext cx="3836495" cy="774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F72008-9788-42A2-94DD-2ED701013F8C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E1E013-68A7-4889-B122-6A149D858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7525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C849-8564-4B01-AAB6-BAE36C8A740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36D1-1CFD-4DCE-809A-50C10C9A3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77F551-FC8A-42FF-96D0-AF9EC5B1F4E8}" type="slidenum">
              <a:rPr lang="ru-RU" altLang="ru-RU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39601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F06D-3B69-4DCE-85E1-C316D446F80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32C7A-1508-4A7D-ACEC-4958355B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10332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DA45-1514-4CFE-AC91-87D6908C5B2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31C8E-59BE-4A97-A0B0-C0AEA6107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446233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6F01-AD94-44D6-8350-EADF290FFDB7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2759-B1CB-41E9-BA64-4D980E23FB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657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D3FB-E3CF-4342-85C4-16BD8152977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EF0D-4E38-4E53-9D3C-5309222A7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804078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27D4-361C-46B4-8FCF-A84D279B02D5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FA295-BF30-430F-8EAC-CAD6B5A1B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698551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7F9-2F43-4619-8081-E9384E99F0A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4FC1-83D8-487E-8113-CC9F30F3B2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85187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55B0-01DF-4000-8AB0-B57B45DE0A17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C19C-CE99-4859-BCFA-2C35E2001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338569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11D2-5A14-49C5-BE1C-D27B4DA0BB54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46A40-47C3-4CDA-AE5D-1B4E5566F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147342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78-A165-4CBA-8E6E-7F15CEF5B4C3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E1371-5883-43E5-9CC7-6DB97EA27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51387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1590-BCE0-4C2B-A589-1D9306A31DA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F211F-180C-4C80-A39C-9BC23A935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441868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44FC-C322-42FE-B485-FCB1897AFEA3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5C4F-4EE3-4C6F-8C46-5CAB28A1A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204736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B3D6E-76F9-42C3-8E17-65DE321198A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B7F9A96-92ED-452F-B171-317C134677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МКОУ «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Шаласинская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СОШ»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Современный урок истории в контексте требований ФГОС общего образования второго поколения.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17032"/>
            <a:ext cx="6400800" cy="1497222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Юсупова </a:t>
            </a:r>
            <a:r>
              <a:rPr lang="ru-RU" b="1" dirty="0" err="1" smtClean="0">
                <a:solidFill>
                  <a:schemeClr val="tx1"/>
                </a:solidFill>
              </a:rPr>
              <a:t>Индира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Сапиюллаевна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Обучающийся на современном уроке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Ученик – субъект учебной деятельности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01563"/>
            <a:ext cx="3048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879609554"/>
              </p:ext>
            </p:extLst>
          </p:nvPr>
        </p:nvGraphicFramePr>
        <p:xfrm>
          <a:off x="539552" y="1555475"/>
          <a:ext cx="8063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6445841"/>
            <a:ext cx="564571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schemeClr val="tx1"/>
                </a:solidFill>
              </a:rPr>
              <a:t>Умение согласовывать свою позицию с другими людьми, работать в группе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673402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3524164" y="2888456"/>
            <a:ext cx="2028889" cy="1366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УРОК</a:t>
            </a: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5546715" y="332898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2567695" y="332898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329112" y="4252293"/>
            <a:ext cx="485775" cy="100868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8363" name="Oval 11"/>
          <p:cNvSpPr>
            <a:spLocks noChangeArrowheads="1"/>
          </p:cNvSpPr>
          <p:nvPr/>
        </p:nvSpPr>
        <p:spPr bwMode="auto">
          <a:xfrm>
            <a:off x="284529" y="2959891"/>
            <a:ext cx="2305050" cy="1223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Личностные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28364" name="Oval 12"/>
          <p:cNvSpPr>
            <a:spLocks noChangeArrowheads="1"/>
          </p:cNvSpPr>
          <p:nvPr/>
        </p:nvSpPr>
        <p:spPr bwMode="auto">
          <a:xfrm>
            <a:off x="6523027" y="2936077"/>
            <a:ext cx="2376487" cy="11525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Предметные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28365" name="Oval 13"/>
          <p:cNvSpPr>
            <a:spLocks noChangeArrowheads="1"/>
          </p:cNvSpPr>
          <p:nvPr/>
        </p:nvSpPr>
        <p:spPr bwMode="auto">
          <a:xfrm>
            <a:off x="2693162" y="5260975"/>
            <a:ext cx="3744912" cy="1152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Метапредметные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Направленность урока на результаты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7" y="1343464"/>
            <a:ext cx="2256588" cy="150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5982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Предметные результаты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История России. Всеобщая история: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721470457"/>
              </p:ext>
            </p:extLst>
          </p:nvPr>
        </p:nvGraphicFramePr>
        <p:xfrm>
          <a:off x="827584" y="1484784"/>
          <a:ext cx="76328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5656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Предметные результаты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История России. Всеобщая история: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87796207"/>
              </p:ext>
            </p:extLst>
          </p:nvPr>
        </p:nvGraphicFramePr>
        <p:xfrm>
          <a:off x="457200" y="1700808"/>
          <a:ext cx="80032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67534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Информационный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блок урока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398179"/>
            <a:ext cx="5904656" cy="512716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Основное содержание урока.</a:t>
            </a:r>
          </a:p>
          <a:p>
            <a:r>
              <a:rPr lang="ru-RU" sz="2800" dirty="0"/>
              <a:t> </a:t>
            </a:r>
            <a:r>
              <a:rPr lang="ru-RU" sz="2000" dirty="0" smtClean="0"/>
              <a:t>Источники информации:</a:t>
            </a:r>
          </a:p>
          <a:p>
            <a:pPr>
              <a:buFontTx/>
              <a:buChar char="-"/>
            </a:pPr>
            <a:r>
              <a:rPr lang="ru-RU" sz="2000" i="1" dirty="0" smtClean="0"/>
              <a:t>слово учителя;</a:t>
            </a:r>
          </a:p>
          <a:p>
            <a:pPr>
              <a:buFontTx/>
              <a:buChar char="-"/>
            </a:pPr>
            <a:r>
              <a:rPr lang="ru-RU" sz="2000" i="1" dirty="0" smtClean="0"/>
              <a:t>книга (учебник, энциклопедия, сборник документов);</a:t>
            </a:r>
          </a:p>
          <a:p>
            <a:pPr>
              <a:buFontTx/>
              <a:buChar char="-"/>
            </a:pPr>
            <a:r>
              <a:rPr lang="ru-RU" sz="2000" i="1" dirty="0"/>
              <a:t>э</a:t>
            </a:r>
            <a:r>
              <a:rPr lang="ru-RU" sz="2000" i="1" dirty="0" smtClean="0"/>
              <a:t>лектронные видеоматериалы;</a:t>
            </a:r>
          </a:p>
          <a:p>
            <a:pPr>
              <a:buFontTx/>
              <a:buChar char="-"/>
            </a:pPr>
            <a:r>
              <a:rPr lang="ru-RU" sz="2000" i="1" dirty="0"/>
              <a:t>р</a:t>
            </a:r>
            <a:r>
              <a:rPr lang="ru-RU" sz="2000" i="1" dirty="0" smtClean="0"/>
              <a:t>аздаточный материал;</a:t>
            </a:r>
          </a:p>
          <a:p>
            <a:pPr>
              <a:buFontTx/>
              <a:buChar char="-"/>
            </a:pPr>
            <a:r>
              <a:rPr lang="ru-RU" sz="2000" i="1" dirty="0"/>
              <a:t>м</a:t>
            </a:r>
            <a:r>
              <a:rPr lang="ru-RU" sz="2000" i="1" dirty="0" smtClean="0"/>
              <a:t>узыкальные фрагменты;</a:t>
            </a:r>
          </a:p>
          <a:p>
            <a:pPr>
              <a:buFontTx/>
              <a:buChar char="-"/>
            </a:pPr>
            <a:r>
              <a:rPr lang="ru-RU" sz="2000" i="1" dirty="0"/>
              <a:t>и</a:t>
            </a:r>
            <a:r>
              <a:rPr lang="ru-RU" sz="2000" i="1" dirty="0" smtClean="0"/>
              <a:t>ллюстративный материал </a:t>
            </a:r>
          </a:p>
          <a:p>
            <a:pPr marL="0" indent="0">
              <a:buNone/>
            </a:pPr>
            <a:r>
              <a:rPr lang="ru-RU" sz="2000" i="1" dirty="0" smtClean="0"/>
              <a:t>(портреты, картины и др.);</a:t>
            </a:r>
          </a:p>
          <a:p>
            <a:pPr>
              <a:buFontTx/>
              <a:buChar char="-"/>
            </a:pPr>
            <a:r>
              <a:rPr lang="ru-RU" sz="2000" i="1" dirty="0"/>
              <a:t>к</a:t>
            </a:r>
            <a:r>
              <a:rPr lang="ru-RU" sz="2000" i="1" dirty="0" smtClean="0"/>
              <a:t>артографический материал;</a:t>
            </a:r>
          </a:p>
          <a:p>
            <a:pPr>
              <a:buFontTx/>
              <a:buChar char="-"/>
            </a:pPr>
            <a:r>
              <a:rPr lang="ru-RU" sz="2000" dirty="0">
                <a:cs typeface="Arial" charset="0"/>
              </a:rPr>
              <a:t>Графические источники (схемы, диаграммы) </a:t>
            </a:r>
          </a:p>
          <a:p>
            <a:pPr>
              <a:buFontTx/>
              <a:buChar char="-"/>
            </a:pP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617440" cy="2617440"/>
          </a:xfrm>
          <a:prstGeom prst="rect">
            <a:avLst/>
          </a:prstGeom>
        </p:spPr>
      </p:pic>
      <p:pic>
        <p:nvPicPr>
          <p:cNvPr id="7" name="Рисунок 6" descr="C:\Documents and Settings\Admin\Рабочий стол\К дню учителя\i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0" y="1362209"/>
            <a:ext cx="1944216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04570" y="3176931"/>
            <a:ext cx="936474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2776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7" y="181741"/>
            <a:ext cx="7231874" cy="114300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Деятельность учащихся</a:t>
            </a:r>
            <a:endParaRPr lang="ru-RU" dirty="0"/>
          </a:p>
        </p:txBody>
      </p:sp>
      <p:pic>
        <p:nvPicPr>
          <p:cNvPr id="4" name="Picture 10" descr="CRAY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66" y="2552128"/>
            <a:ext cx="2114207" cy="23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3" y="4903551"/>
            <a:ext cx="1584176" cy="19283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736356"/>
            <a:ext cx="597666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Нахождение информации (работа с источниками);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089" y="2552128"/>
            <a:ext cx="3343800" cy="16004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Организация </a:t>
            </a:r>
            <a:r>
              <a:rPr lang="ru-RU" b="1" dirty="0" smtClean="0"/>
              <a:t>информации:</a:t>
            </a:r>
          </a:p>
          <a:p>
            <a:r>
              <a:rPr lang="ru-RU" sz="1600" dirty="0" smtClean="0"/>
              <a:t>Выбор главной идеи;</a:t>
            </a:r>
          </a:p>
          <a:p>
            <a:r>
              <a:rPr lang="ru-RU" sz="1600" dirty="0" smtClean="0"/>
              <a:t>Конспектирование;</a:t>
            </a:r>
          </a:p>
          <a:p>
            <a:r>
              <a:rPr lang="ru-RU" sz="1600" dirty="0" smtClean="0"/>
              <a:t>Классификация материала;</a:t>
            </a:r>
          </a:p>
          <a:p>
            <a:r>
              <a:rPr lang="ru-RU" sz="1600" dirty="0" smtClean="0"/>
              <a:t>Соотнесение новой информации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 ранее усвоенной и др.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2737" y="2423346"/>
            <a:ext cx="2644250" cy="6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Оценка информации;</a:t>
            </a:r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5351856"/>
            <a:ext cx="578555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Применение информации для решения проблем</a:t>
            </a:r>
          </a:p>
          <a:p>
            <a:pPr algn="ctr"/>
            <a:r>
              <a:rPr lang="ru-RU" b="1" dirty="0" smtClean="0"/>
              <a:t>(познавательных заданий)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241" y="1059083"/>
            <a:ext cx="676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Информационный и аналитический блоки: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2737" y="3431284"/>
            <a:ext cx="28292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Устная и письменная</a:t>
            </a:r>
          </a:p>
          <a:p>
            <a:r>
              <a:rPr lang="ru-RU" b="1" dirty="0" smtClean="0"/>
              <a:t>Передача 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4994" y="4479451"/>
            <a:ext cx="214295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Хронологизация </a:t>
            </a:r>
          </a:p>
          <a:p>
            <a:r>
              <a:rPr lang="ru-RU" b="1" dirty="0" smtClean="0"/>
              <a:t>информации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80273" y="4366210"/>
            <a:ext cx="23492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Интерпретация</a:t>
            </a:r>
          </a:p>
          <a:p>
            <a:r>
              <a:rPr lang="ru-RU" b="1" dirty="0" smtClean="0"/>
              <a:t>Исторических карт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87" y="393994"/>
            <a:ext cx="1312896" cy="131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42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Оценочный блок: оценка результатов </a:t>
            </a:r>
            <a:r>
              <a:rPr lang="ru-RU" dirty="0" smtClean="0"/>
              <a:t>деятельности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137323"/>
          </a:xfrm>
        </p:spPr>
        <p:txBody>
          <a:bodyPr/>
          <a:lstStyle/>
          <a:p>
            <a:r>
              <a:rPr lang="ru-RU" sz="2000" dirty="0" smtClean="0"/>
              <a:t>Стартовая диагностика знаний учащихся;</a:t>
            </a:r>
          </a:p>
          <a:p>
            <a:r>
              <a:rPr lang="ru-RU" sz="2000" dirty="0" smtClean="0"/>
              <a:t>Текущее оценивание, тесно связанное с процессом обучения;</a:t>
            </a:r>
          </a:p>
          <a:p>
            <a:r>
              <a:rPr lang="ru-RU" sz="2000" dirty="0" smtClean="0"/>
              <a:t>Промежуточная</a:t>
            </a:r>
          </a:p>
          <a:p>
            <a:r>
              <a:rPr lang="ru-RU" sz="2000" dirty="0" smtClean="0"/>
              <a:t>Итоговое оценивание.</a:t>
            </a:r>
          </a:p>
          <a:p>
            <a:pPr marL="0" indent="0" algn="ctr"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Оценочная деятельность: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894584" cy="4470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1412" y="5205989"/>
            <a:ext cx="1870111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Внутренняя оценка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5205989"/>
            <a:ext cx="187220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Внешняя оценка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253411" y="4439871"/>
            <a:ext cx="1008112" cy="76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06012" y="4439871"/>
            <a:ext cx="960681" cy="71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0" y="230692"/>
            <a:ext cx="1145907" cy="1375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82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Р</a:t>
            </a:r>
            <a:r>
              <a:rPr lang="ru-RU" sz="2400" dirty="0" smtClean="0"/>
              <a:t>ефлексия </a:t>
            </a:r>
            <a:r>
              <a:rPr lang="ru-RU" sz="2400" dirty="0"/>
              <a:t>— это самоанализ, самооценка, "взгляд внутрь себя". Применительно к урокам, рефлексия — это этап урока, в ходе которого учащиеся самостоятельно оценивают свое состояние, свои эмоции, результаты своей деятельности.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914466986"/>
              </p:ext>
            </p:extLst>
          </p:nvPr>
        </p:nvGraphicFramePr>
        <p:xfrm>
          <a:off x="457200" y="3356992"/>
          <a:ext cx="7690048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1854212" cy="1236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61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040560" cy="1143000"/>
          </a:xfrm>
        </p:spPr>
        <p:txBody>
          <a:bodyPr/>
          <a:lstStyle/>
          <a:p>
            <a:r>
              <a:rPr lang="ru-RU" sz="4800" dirty="0" smtClean="0"/>
              <a:t>Рефлексия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75446"/>
            <a:ext cx="8229600" cy="4525963"/>
          </a:xfrm>
        </p:spPr>
        <p:txBody>
          <a:bodyPr/>
          <a:lstStyle/>
          <a:p>
            <a:r>
              <a:rPr lang="ru-RU" sz="2000" dirty="0" smtClean="0"/>
              <a:t>Сегодня я узнал…</a:t>
            </a:r>
          </a:p>
          <a:p>
            <a:r>
              <a:rPr lang="ru-RU" sz="2000" dirty="0" smtClean="0"/>
              <a:t>Было интересно…</a:t>
            </a:r>
          </a:p>
          <a:p>
            <a:r>
              <a:rPr lang="ru-RU" sz="2000" dirty="0" smtClean="0"/>
              <a:t>Было трудно…</a:t>
            </a:r>
          </a:p>
          <a:p>
            <a:r>
              <a:rPr lang="ru-RU" sz="2000" dirty="0" smtClean="0"/>
              <a:t>Я выполнял задания…</a:t>
            </a:r>
          </a:p>
          <a:p>
            <a:r>
              <a:rPr lang="ru-RU" sz="2000" dirty="0" smtClean="0"/>
              <a:t>Я понял, что…</a:t>
            </a:r>
          </a:p>
          <a:p>
            <a:r>
              <a:rPr lang="ru-RU" sz="2000" dirty="0" smtClean="0"/>
              <a:t>Теперь я могу…</a:t>
            </a:r>
          </a:p>
          <a:p>
            <a:r>
              <a:rPr lang="ru-RU" sz="2000" dirty="0" smtClean="0"/>
              <a:t>Я научился…</a:t>
            </a:r>
          </a:p>
          <a:p>
            <a:r>
              <a:rPr lang="ru-RU" sz="2000" dirty="0" smtClean="0"/>
              <a:t>У меня получилось…</a:t>
            </a:r>
          </a:p>
          <a:p>
            <a:r>
              <a:rPr lang="ru-RU" sz="2000" dirty="0" smtClean="0"/>
              <a:t>Я смог…</a:t>
            </a:r>
          </a:p>
          <a:p>
            <a:r>
              <a:rPr lang="ru-RU" sz="2000" dirty="0" smtClean="0"/>
              <a:t>Я попробую…</a:t>
            </a:r>
          </a:p>
          <a:p>
            <a:r>
              <a:rPr lang="ru-RU" sz="2000" dirty="0" smtClean="0"/>
              <a:t>Меня удивило…</a:t>
            </a:r>
          </a:p>
          <a:p>
            <a:r>
              <a:rPr lang="ru-RU" sz="2000" dirty="0" smtClean="0"/>
              <a:t>Мне захотелось…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4" y="2348880"/>
            <a:ext cx="3806423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1947664" cy="146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7572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737"/>
          </a:xfrm>
          <a:solidFill>
            <a:schemeClr val="accent2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altLang="ru-RU" sz="2800" dirty="0" smtClean="0"/>
              <a:t>Информационно-коммуникационные технологии в обучении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39750" y="1988841"/>
            <a:ext cx="8229600" cy="237626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/>
              <a:t>Информационные технологии в обучении истории обеспечивают доступ к разнообразным информационным ресурсам, повышают наглядность обучения, его сопровождение аудио и видеоинформацией обеспечивает интерактивность, возможность организовать различные виды деятельности учащихся по поиску и обработке информации, содействуют формированию у учащихся устойчивой мотивации к изучению гуманитарных дисциплин.</a:t>
            </a:r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9584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929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Афоризмы и мысли великих людей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603682"/>
            <a:ext cx="6212782" cy="1944215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ru-RU" i="1" dirty="0" smtClean="0">
                <a:solidFill>
                  <a:srgbClr val="800000"/>
                </a:solidFill>
              </a:rPr>
              <a:t>    </a:t>
            </a:r>
            <a:endParaRPr lang="ru-RU" altLang="ru-RU" i="1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i="1" dirty="0" smtClean="0"/>
              <a:t>     </a:t>
            </a:r>
            <a:r>
              <a:rPr lang="ru-RU" alt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Константин Кушнер</a:t>
            </a:r>
            <a:endParaRPr lang="ru-RU" alt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51087"/>
            <a:ext cx="5255568" cy="2393094"/>
          </a:xfrm>
          <a:prstGeom prst="rect">
            <a:avLst/>
          </a:prstGeom>
        </p:spPr>
      </p:pic>
      <p:pic>
        <p:nvPicPr>
          <p:cNvPr id="5" name="Рисунок 1" descr="J0079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178593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320993"/>
            <a:ext cx="6707088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</a:rPr>
              <a:t>«Каждый урок должен быть для наставника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шаг». </a:t>
            </a:r>
            <a:endParaRPr lang="ru-RU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К.Д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 Ушинский.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583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1500188" y="428625"/>
            <a:ext cx="6934200" cy="5867400"/>
            <a:chOff x="768" y="96"/>
            <a:chExt cx="4368" cy="3696"/>
          </a:xfrm>
        </p:grpSpPr>
        <p:sp>
          <p:nvSpPr>
            <p:cNvPr id="18440" name="Freeform 4"/>
            <p:cNvSpPr>
              <a:spLocks/>
            </p:cNvSpPr>
            <p:nvPr/>
          </p:nvSpPr>
          <p:spPr bwMode="auto">
            <a:xfrm>
              <a:off x="768" y="96"/>
              <a:ext cx="4368" cy="3696"/>
            </a:xfrm>
            <a:custGeom>
              <a:avLst/>
              <a:gdLst>
                <a:gd name="T0" fmla="*/ 1766061 w 1946"/>
                <a:gd name="T1" fmla="*/ 67305 h 1723"/>
                <a:gd name="T2" fmla="*/ 1235313 w 1946"/>
                <a:gd name="T3" fmla="*/ 57873 h 1723"/>
                <a:gd name="T4" fmla="*/ 760941 w 1946"/>
                <a:gd name="T5" fmla="*/ 96336 h 1723"/>
                <a:gd name="T6" fmla="*/ 516158 w 1946"/>
                <a:gd name="T7" fmla="*/ 124988 h 1723"/>
                <a:gd name="T8" fmla="*/ 444021 w 1946"/>
                <a:gd name="T9" fmla="*/ 200787 h 1723"/>
                <a:gd name="T10" fmla="*/ 99894 w 1946"/>
                <a:gd name="T11" fmla="*/ 229892 h 1723"/>
                <a:gd name="T12" fmla="*/ 128955 w 1946"/>
                <a:gd name="T13" fmla="*/ 936493 h 1723"/>
                <a:gd name="T14" fmla="*/ 157939 w 1946"/>
                <a:gd name="T15" fmla="*/ 1327943 h 1723"/>
                <a:gd name="T16" fmla="*/ 171995 w 1946"/>
                <a:gd name="T17" fmla="*/ 1384724 h 1723"/>
                <a:gd name="T18" fmla="*/ 228813 w 1946"/>
                <a:gd name="T19" fmla="*/ 1413382 h 1723"/>
                <a:gd name="T20" fmla="*/ 257817 w 1946"/>
                <a:gd name="T21" fmla="*/ 1442725 h 1723"/>
                <a:gd name="T22" fmla="*/ 688054 w 1946"/>
                <a:gd name="T23" fmla="*/ 1490548 h 1723"/>
                <a:gd name="T24" fmla="*/ 860976 w 1946"/>
                <a:gd name="T25" fmla="*/ 1518294 h 1723"/>
                <a:gd name="T26" fmla="*/ 903952 w 1946"/>
                <a:gd name="T27" fmla="*/ 1595460 h 1723"/>
                <a:gd name="T28" fmla="*/ 990883 w 1946"/>
                <a:gd name="T29" fmla="*/ 1652058 h 1723"/>
                <a:gd name="T30" fmla="*/ 1478036 w 1946"/>
                <a:gd name="T31" fmla="*/ 1624303 h 1723"/>
                <a:gd name="T32" fmla="*/ 2010313 w 1946"/>
                <a:gd name="T33" fmla="*/ 1652058 h 1723"/>
                <a:gd name="T34" fmla="*/ 2124282 w 1946"/>
                <a:gd name="T35" fmla="*/ 1643508 h 1723"/>
                <a:gd name="T36" fmla="*/ 2182207 w 1946"/>
                <a:gd name="T37" fmla="*/ 1547146 h 1723"/>
                <a:gd name="T38" fmla="*/ 2211227 w 1946"/>
                <a:gd name="T39" fmla="*/ 1509944 h 1723"/>
                <a:gd name="T40" fmla="*/ 2240288 w 1946"/>
                <a:gd name="T41" fmla="*/ 1452084 h 1723"/>
                <a:gd name="T42" fmla="*/ 2412510 w 1946"/>
                <a:gd name="T43" fmla="*/ 1347131 h 1723"/>
                <a:gd name="T44" fmla="*/ 2526459 w 1946"/>
                <a:gd name="T45" fmla="*/ 1080114 h 1723"/>
                <a:gd name="T46" fmla="*/ 2555354 w 1946"/>
                <a:gd name="T47" fmla="*/ 1002933 h 1723"/>
                <a:gd name="T48" fmla="*/ 2541343 w 1946"/>
                <a:gd name="T49" fmla="*/ 974092 h 1723"/>
                <a:gd name="T50" fmla="*/ 2671360 w 1946"/>
                <a:gd name="T51" fmla="*/ 898463 h 1723"/>
                <a:gd name="T52" fmla="*/ 2756417 w 1946"/>
                <a:gd name="T53" fmla="*/ 879178 h 1723"/>
                <a:gd name="T54" fmla="*/ 2814370 w 1946"/>
                <a:gd name="T55" fmla="*/ 745045 h 1723"/>
                <a:gd name="T56" fmla="*/ 2800305 w 1946"/>
                <a:gd name="T57" fmla="*/ 687810 h 1723"/>
                <a:gd name="T58" fmla="*/ 2771238 w 1946"/>
                <a:gd name="T59" fmla="*/ 659975 h 1723"/>
                <a:gd name="T60" fmla="*/ 2727385 w 1946"/>
                <a:gd name="T61" fmla="*/ 420121 h 1723"/>
                <a:gd name="T62" fmla="*/ 2455460 w 1946"/>
                <a:gd name="T63" fmla="*/ 353681 h 1723"/>
                <a:gd name="T64" fmla="*/ 2383525 w 1946"/>
                <a:gd name="T65" fmla="*/ 210659 h 1723"/>
                <a:gd name="T66" fmla="*/ 2240288 w 1946"/>
                <a:gd name="T67" fmla="*/ 172260 h 1723"/>
                <a:gd name="T68" fmla="*/ 2010313 w 1946"/>
                <a:gd name="T69" fmla="*/ 19207 h 1723"/>
                <a:gd name="T70" fmla="*/ 1923366 w 1946"/>
                <a:gd name="T71" fmla="*/ 0 h 1723"/>
                <a:gd name="T72" fmla="*/ 1766061 w 1946"/>
                <a:gd name="T73" fmla="*/ 67305 h 1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6"/>
                <a:gd name="T112" fmla="*/ 0 h 1723"/>
                <a:gd name="T113" fmla="*/ 1946 w 1946"/>
                <a:gd name="T114" fmla="*/ 1723 h 1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6" h="1723">
                  <a:moveTo>
                    <a:pt x="1221" y="70"/>
                  </a:moveTo>
                  <a:cubicBezTo>
                    <a:pt x="1094" y="38"/>
                    <a:pt x="994" y="54"/>
                    <a:pt x="854" y="60"/>
                  </a:cubicBezTo>
                  <a:cubicBezTo>
                    <a:pt x="772" y="115"/>
                    <a:pt x="599" y="97"/>
                    <a:pt x="526" y="100"/>
                  </a:cubicBezTo>
                  <a:cubicBezTo>
                    <a:pt x="504" y="102"/>
                    <a:pt x="379" y="112"/>
                    <a:pt x="357" y="130"/>
                  </a:cubicBezTo>
                  <a:cubicBezTo>
                    <a:pt x="280" y="191"/>
                    <a:pt x="385" y="183"/>
                    <a:pt x="307" y="209"/>
                  </a:cubicBezTo>
                  <a:cubicBezTo>
                    <a:pt x="236" y="233"/>
                    <a:pt x="143" y="232"/>
                    <a:pt x="69" y="239"/>
                  </a:cubicBezTo>
                  <a:cubicBezTo>
                    <a:pt x="0" y="477"/>
                    <a:pt x="11" y="740"/>
                    <a:pt x="89" y="974"/>
                  </a:cubicBezTo>
                  <a:cubicBezTo>
                    <a:pt x="55" y="1107"/>
                    <a:pt x="46" y="1256"/>
                    <a:pt x="109" y="1381"/>
                  </a:cubicBezTo>
                  <a:cubicBezTo>
                    <a:pt x="112" y="1401"/>
                    <a:pt x="109" y="1423"/>
                    <a:pt x="119" y="1440"/>
                  </a:cubicBezTo>
                  <a:cubicBezTo>
                    <a:pt x="127" y="1454"/>
                    <a:pt x="147" y="1458"/>
                    <a:pt x="158" y="1470"/>
                  </a:cubicBezTo>
                  <a:cubicBezTo>
                    <a:pt x="166" y="1479"/>
                    <a:pt x="167" y="1495"/>
                    <a:pt x="178" y="1500"/>
                  </a:cubicBezTo>
                  <a:cubicBezTo>
                    <a:pt x="261" y="1542"/>
                    <a:pt x="387" y="1542"/>
                    <a:pt x="476" y="1550"/>
                  </a:cubicBezTo>
                  <a:cubicBezTo>
                    <a:pt x="516" y="1560"/>
                    <a:pt x="562" y="1555"/>
                    <a:pt x="595" y="1579"/>
                  </a:cubicBezTo>
                  <a:cubicBezTo>
                    <a:pt x="618" y="1596"/>
                    <a:pt x="610" y="1635"/>
                    <a:pt x="625" y="1659"/>
                  </a:cubicBezTo>
                  <a:cubicBezTo>
                    <a:pt x="640" y="1683"/>
                    <a:pt x="665" y="1698"/>
                    <a:pt x="685" y="1718"/>
                  </a:cubicBezTo>
                  <a:cubicBezTo>
                    <a:pt x="778" y="1714"/>
                    <a:pt x="925" y="1723"/>
                    <a:pt x="1022" y="1689"/>
                  </a:cubicBezTo>
                  <a:cubicBezTo>
                    <a:pt x="1145" y="1699"/>
                    <a:pt x="1268" y="1704"/>
                    <a:pt x="1390" y="1718"/>
                  </a:cubicBezTo>
                  <a:cubicBezTo>
                    <a:pt x="1416" y="1715"/>
                    <a:pt x="1445" y="1720"/>
                    <a:pt x="1469" y="1709"/>
                  </a:cubicBezTo>
                  <a:cubicBezTo>
                    <a:pt x="1508" y="1691"/>
                    <a:pt x="1500" y="1638"/>
                    <a:pt x="1509" y="1609"/>
                  </a:cubicBezTo>
                  <a:cubicBezTo>
                    <a:pt x="1513" y="1595"/>
                    <a:pt x="1524" y="1584"/>
                    <a:pt x="1529" y="1570"/>
                  </a:cubicBezTo>
                  <a:cubicBezTo>
                    <a:pt x="1537" y="1550"/>
                    <a:pt x="1537" y="1528"/>
                    <a:pt x="1549" y="1510"/>
                  </a:cubicBezTo>
                  <a:cubicBezTo>
                    <a:pt x="1579" y="1464"/>
                    <a:pt x="1630" y="1438"/>
                    <a:pt x="1668" y="1401"/>
                  </a:cubicBezTo>
                  <a:cubicBezTo>
                    <a:pt x="1691" y="1309"/>
                    <a:pt x="1692" y="1202"/>
                    <a:pt x="1747" y="1123"/>
                  </a:cubicBezTo>
                  <a:cubicBezTo>
                    <a:pt x="1754" y="1096"/>
                    <a:pt x="1765" y="1070"/>
                    <a:pt x="1767" y="1043"/>
                  </a:cubicBezTo>
                  <a:cubicBezTo>
                    <a:pt x="1768" y="1033"/>
                    <a:pt x="1755" y="1023"/>
                    <a:pt x="1757" y="1013"/>
                  </a:cubicBezTo>
                  <a:cubicBezTo>
                    <a:pt x="1764" y="967"/>
                    <a:pt x="1811" y="951"/>
                    <a:pt x="1847" y="934"/>
                  </a:cubicBezTo>
                  <a:cubicBezTo>
                    <a:pt x="1866" y="925"/>
                    <a:pt x="1886" y="921"/>
                    <a:pt x="1906" y="914"/>
                  </a:cubicBezTo>
                  <a:cubicBezTo>
                    <a:pt x="1930" y="842"/>
                    <a:pt x="1934" y="870"/>
                    <a:pt x="1946" y="775"/>
                  </a:cubicBezTo>
                  <a:cubicBezTo>
                    <a:pt x="1943" y="755"/>
                    <a:pt x="1942" y="734"/>
                    <a:pt x="1936" y="715"/>
                  </a:cubicBezTo>
                  <a:cubicBezTo>
                    <a:pt x="1932" y="704"/>
                    <a:pt x="1918" y="698"/>
                    <a:pt x="1916" y="686"/>
                  </a:cubicBezTo>
                  <a:cubicBezTo>
                    <a:pt x="1903" y="603"/>
                    <a:pt x="1938" y="502"/>
                    <a:pt x="1886" y="437"/>
                  </a:cubicBezTo>
                  <a:cubicBezTo>
                    <a:pt x="1844" y="385"/>
                    <a:pt x="1698" y="368"/>
                    <a:pt x="1698" y="368"/>
                  </a:cubicBezTo>
                  <a:cubicBezTo>
                    <a:pt x="1677" y="320"/>
                    <a:pt x="1672" y="266"/>
                    <a:pt x="1648" y="219"/>
                  </a:cubicBezTo>
                  <a:cubicBezTo>
                    <a:pt x="1637" y="197"/>
                    <a:pt x="1552" y="180"/>
                    <a:pt x="1549" y="179"/>
                  </a:cubicBezTo>
                  <a:cubicBezTo>
                    <a:pt x="1496" y="126"/>
                    <a:pt x="1443" y="73"/>
                    <a:pt x="1390" y="20"/>
                  </a:cubicBezTo>
                  <a:cubicBezTo>
                    <a:pt x="1375" y="5"/>
                    <a:pt x="1330" y="0"/>
                    <a:pt x="1330" y="0"/>
                  </a:cubicBezTo>
                  <a:cubicBezTo>
                    <a:pt x="1248" y="14"/>
                    <a:pt x="1274" y="17"/>
                    <a:pt x="1221" y="7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5E9EFF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1980" y="1350"/>
              <a:ext cx="18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2800" b="1" i="1">
                <a:solidFill>
                  <a:srgbClr val="0000CC"/>
                </a:solidFill>
              </a:endParaRPr>
            </a:p>
          </p:txBody>
        </p:sp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114425" y="5472113"/>
            <a:ext cx="6629400" cy="830997"/>
          </a:xfrm>
          <a:prstGeom prst="wedgeRectCallout">
            <a:avLst>
              <a:gd name="adj1" fmla="val 741"/>
              <a:gd name="adj2" fmla="val -210653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130000"/>
              <a:defRPr/>
            </a:pPr>
            <a:r>
              <a:rPr lang="ru-RU" sz="2000" b="1" dirty="0"/>
              <a:t> </a:t>
            </a:r>
            <a:r>
              <a:rPr lang="ru-RU" sz="2400" b="1" dirty="0"/>
              <a:t>Информационные технологии в обучении истории и обществознания</a:t>
            </a:r>
            <a:endParaRPr lang="ru-RU" sz="2400" b="1" u="sng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715000" y="3143250"/>
            <a:ext cx="314325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возможность использования картографического 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материала</a:t>
            </a:r>
            <a:endParaRPr lang="ru-RU" sz="2000" dirty="0">
              <a:latin typeface="+mn-lt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71500" y="214313"/>
            <a:ext cx="3857625" cy="19383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 eaLnBrk="0" hangingPunct="0">
              <a:buFont typeface="Wingdings" pitchFamily="2" charset="2"/>
              <a:buChar char="v"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Возможность использования иллюстративного материала: портретов исторических деятелей, исторических картин, фотодокументов, видеофильмов и т.д.</a:t>
            </a:r>
            <a:endParaRPr lang="ru-RU" sz="20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63" y="500063"/>
            <a:ext cx="3286125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  <a:defRPr/>
            </a:pPr>
            <a:r>
              <a:rPr lang="ru-RU" sz="2000" dirty="0"/>
              <a:t> </a:t>
            </a:r>
            <a:r>
              <a:rPr lang="ru-RU" sz="2000" dirty="0">
                <a:latin typeface="+mn-lt"/>
              </a:rPr>
              <a:t>возможность отбора учебного материала из самых разнообразных источников,  включая исторические документы, труды историков,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88" y="2519363"/>
            <a:ext cx="3286125" cy="2247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возможность выделения главного в учебном материале, использование логических схем,  таблиц,  опорных конспектов для лучшего усвоения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учебного материала;</a:t>
            </a:r>
            <a:endParaRPr lang="ru-RU" sz="2000" dirty="0">
              <a:latin typeface="+mn-lt"/>
            </a:endParaRPr>
          </a:p>
        </p:txBody>
      </p:sp>
      <p:pic>
        <p:nvPicPr>
          <p:cNvPr id="10" name="Рисунок 9" descr="C:\Documents and Settings\Admin\Рабочий стол\К дню учителя\i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73" y="2290764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296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133068"/>
            <a:ext cx="6408737" cy="129540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/>
          <a:p>
            <a:r>
              <a:rPr lang="ru-RU" altLang="ru-RU" sz="2800" dirty="0" smtClean="0">
                <a:solidFill>
                  <a:srgbClr val="0F0450"/>
                </a:solidFill>
              </a:rPr>
              <a:t/>
            </a:r>
            <a:br>
              <a:rPr lang="ru-RU" altLang="ru-RU" sz="2800" dirty="0" smtClean="0">
                <a:solidFill>
                  <a:srgbClr val="0F0450"/>
                </a:solidFill>
              </a:rPr>
            </a:br>
            <a:r>
              <a:rPr lang="ru-RU" altLang="ru-RU" sz="3600" dirty="0" smtClean="0">
                <a:solidFill>
                  <a:srgbClr val="0F0450"/>
                </a:solidFill>
              </a:rPr>
              <a:t>Использование информационных технологий.</a:t>
            </a:r>
            <a:endParaRPr lang="ru-RU" altLang="ru-RU" sz="3600" dirty="0" smtClean="0">
              <a:solidFill>
                <a:srgbClr val="766946"/>
              </a:solidFill>
            </a:endParaRPr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1835150" y="2997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FF3300"/>
                </a:solidFill>
              </a:rPr>
              <a:t>-</a:t>
            </a:r>
            <a:endParaRPr lang="ru-RU" altLang="ru-RU" sz="2400"/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395536" y="2132856"/>
            <a:ext cx="64087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Мультимедийные презентации;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Видеоуроки;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Фрагменты видеофильмов;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Аудиоматериалы;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Наглядно-иллюстративный материал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(портреты, предметы быта, памятники  культуры);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Электронные карты, схемы сражений;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Опорные конспекты;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Поиск информации в Интернет;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Пособия для подготовки к ЕГЭ;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Электронные учебники.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Дидактический материал, тесты и задания к урокам.</a:t>
            </a:r>
          </a:p>
          <a:p>
            <a:pPr marL="0" indent="0">
              <a:defRPr/>
            </a:pPr>
            <a:endParaRPr lang="ru-RU" altLang="ru-RU" sz="1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2000" dirty="0" smtClean="0"/>
          </a:p>
        </p:txBody>
      </p:sp>
      <p:pic>
        <p:nvPicPr>
          <p:cNvPr id="50183" name="Содержимое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713"/>
            <a:ext cx="18478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Инна\Desktop\Дача\4ee0c5fd-e08b-11dd-9715-0019b9f502d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819275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110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6263927" cy="879475"/>
          </a:xfrm>
        </p:spPr>
        <p:txBody>
          <a:bodyPr/>
          <a:lstStyle/>
          <a:p>
            <a:r>
              <a:rPr lang="ru-RU" altLang="ru-RU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Формы интерактивных занятий: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87350" y="1052736"/>
            <a:ext cx="8229600" cy="5400599"/>
          </a:xfrm>
          <a:ln>
            <a:solidFill>
              <a:schemeClr val="accent4">
                <a:lumMod val="85000"/>
                <a:lumOff val="1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1800" dirty="0" smtClean="0"/>
              <a:t>- интерактивная работа в группах;</a:t>
            </a:r>
          </a:p>
          <a:p>
            <a:pPr>
              <a:defRPr/>
            </a:pPr>
            <a:r>
              <a:rPr lang="ru-RU" altLang="ru-RU" sz="1800" dirty="0" smtClean="0"/>
              <a:t>- </a:t>
            </a:r>
            <a:r>
              <a:rPr lang="ru-RU" altLang="ru-RU" sz="2000" dirty="0" smtClean="0"/>
              <a:t>творческие отчеты групп на основе единого задания;</a:t>
            </a:r>
          </a:p>
          <a:p>
            <a:pPr>
              <a:defRPr/>
            </a:pPr>
            <a:r>
              <a:rPr lang="ru-RU" altLang="ru-RU" sz="2000" dirty="0" smtClean="0"/>
              <a:t>- решение ситуационных задач;</a:t>
            </a:r>
          </a:p>
          <a:p>
            <a:pPr>
              <a:defRPr/>
            </a:pPr>
            <a:r>
              <a:rPr lang="ru-RU" altLang="ru-RU" sz="2000" dirty="0" smtClean="0"/>
              <a:t>- технология «мозгового штурма»;</a:t>
            </a:r>
          </a:p>
          <a:p>
            <a:pPr>
              <a:defRPr/>
            </a:pPr>
            <a:r>
              <a:rPr lang="ru-RU" altLang="ru-RU" sz="2000" dirty="0" smtClean="0"/>
              <a:t>- технология «круглого стола»;</a:t>
            </a:r>
          </a:p>
          <a:p>
            <a:pPr>
              <a:defRPr/>
            </a:pPr>
            <a:r>
              <a:rPr lang="ru-RU" altLang="ru-RU" sz="2000" dirty="0" smtClean="0"/>
              <a:t>- уроки пресс-конференции;</a:t>
            </a:r>
          </a:p>
          <a:p>
            <a:pPr>
              <a:defRPr/>
            </a:pPr>
            <a:r>
              <a:rPr lang="ru-RU" altLang="ru-RU" sz="2000" dirty="0" smtClean="0"/>
              <a:t>- социальные проекты;</a:t>
            </a:r>
          </a:p>
          <a:p>
            <a:pPr>
              <a:defRPr/>
            </a:pPr>
            <a:r>
              <a:rPr lang="ru-RU" altLang="ru-RU" sz="2000" dirty="0" smtClean="0"/>
              <a:t>- приглашение специалиста (встреча с социологом, юристом);</a:t>
            </a:r>
          </a:p>
          <a:p>
            <a:pPr>
              <a:defRPr/>
            </a:pPr>
            <a:r>
              <a:rPr lang="ru-RU" altLang="ru-RU" sz="2000" dirty="0" smtClean="0"/>
              <a:t>- уроки экскурсии с последующим оформлением творческих отчетов;</a:t>
            </a:r>
          </a:p>
          <a:p>
            <a:pPr>
              <a:defRPr/>
            </a:pPr>
            <a:r>
              <a:rPr lang="ru-RU" altLang="ru-RU" sz="2000" dirty="0" smtClean="0"/>
              <a:t>- урок-дискуссия (дебаты);</a:t>
            </a:r>
          </a:p>
          <a:p>
            <a:pPr>
              <a:defRPr/>
            </a:pPr>
            <a:r>
              <a:rPr lang="ru-RU" altLang="ru-RU" sz="2000" dirty="0" smtClean="0"/>
              <a:t>- ролевые, деловые игры.</a:t>
            </a:r>
          </a:p>
          <a:p>
            <a:pPr>
              <a:defRPr/>
            </a:pPr>
            <a:r>
              <a:rPr lang="ru-RU" altLang="ru-RU" sz="2000" dirty="0" smtClean="0"/>
              <a:t>- уроки-путешествия.</a:t>
            </a:r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692275" y="5881688"/>
            <a:ext cx="3706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dirty="0" smtClean="0"/>
              <a:t>\</a:t>
            </a:r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637801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Технологическая карта урока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504" y="1556791"/>
            <a:ext cx="8715375" cy="5187221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altLang="ru-RU" sz="2800" dirty="0" smtClean="0">
                <a:solidFill>
                  <a:schemeClr val="tx1"/>
                </a:solidFill>
              </a:rPr>
              <a:t>Технологическая карта </a:t>
            </a:r>
            <a:r>
              <a:rPr lang="ru-RU" altLang="ru-RU" sz="2000" dirty="0" smtClean="0">
                <a:solidFill>
                  <a:schemeClr val="tx1"/>
                </a:solidFill>
              </a:rPr>
              <a:t>— это новый вид методической продукции, обеспечивающей эффективное и качественное преподавание учебных курсов в начальной школе и возможность достижения планируемых результатов освоения основных образовательных программ на ступени начального образования в соответствии с ФГОС второго поколения. 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Обучение с использованием технологической карты позволяет организовать эффективный учебный процесс, обеспечить реализацию предметных,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altLang="ru-RU" sz="2000" dirty="0" smtClean="0">
                <a:solidFill>
                  <a:schemeClr val="tx1"/>
                </a:solidFill>
              </a:rPr>
              <a:t> и личностных умений (универсальных учебных действий), в соответствии с требованиями ФГОС второго поколения, существенно сократить время на подготовку учителя к уроку. 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Технологическая карта предназначена для проектирования учебного процесса по темам.</a:t>
            </a:r>
          </a:p>
        </p:txBody>
      </p:sp>
    </p:spTree>
    <p:extLst>
      <p:ext uri="{BB962C8B-B14F-4D97-AF65-F5344CB8AC3E}">
        <p14:creationId xmlns="" xmlns:p14="http://schemas.microsoft.com/office/powerpoint/2010/main" val="1778230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5A57B3-E6B7-486F-9A16-1499495516E2}" type="slidenum">
              <a:rPr lang="ru-RU" altLang="ru-RU" sz="140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 smtClean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059832" y="3344217"/>
            <a:ext cx="5548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ru-RU" altLang="ru-R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3" descr="C:\Users\Nyaha\Desktop\книги\book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97474"/>
            <a:ext cx="32035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66967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dirty="0" smtClean="0"/>
              <a:t>«</a:t>
            </a:r>
            <a:r>
              <a:rPr lang="ru-RU" altLang="ru-RU" sz="3200" i="1" dirty="0" smtClean="0"/>
              <a:t>Урок – это зеркало общей и педагогической</a:t>
            </a:r>
          </a:p>
          <a:p>
            <a:pPr algn="ctr"/>
            <a:r>
              <a:rPr lang="ru-RU" altLang="ru-RU" sz="3200" i="1" dirty="0"/>
              <a:t>к</a:t>
            </a:r>
            <a:r>
              <a:rPr lang="ru-RU" altLang="ru-RU" sz="3200" i="1" dirty="0" smtClean="0"/>
              <a:t>ультуры учителя, мерило его интеллектуального</a:t>
            </a:r>
          </a:p>
          <a:p>
            <a:pPr algn="ctr"/>
            <a:r>
              <a:rPr lang="ru-RU" altLang="ru-RU" sz="3200" i="1" dirty="0" smtClean="0"/>
              <a:t>Богатства, показатель его кругозора, эрудиции»</a:t>
            </a:r>
          </a:p>
          <a:p>
            <a:pPr algn="ctr"/>
            <a:endParaRPr lang="ru-RU" altLang="ru-RU" sz="2800" dirty="0"/>
          </a:p>
          <a:p>
            <a:pPr algn="ctr"/>
            <a:r>
              <a:rPr lang="ru-RU" altLang="ru-RU" sz="2800" dirty="0" smtClean="0"/>
              <a:t>                                                              </a:t>
            </a:r>
            <a:r>
              <a:rPr lang="ru-RU" altLang="ru-RU" sz="2800" dirty="0" err="1" smtClean="0"/>
              <a:t>В.А.Сухомлинский</a:t>
            </a:r>
            <a:endParaRPr lang="ru-RU" altLang="ru-RU" sz="2800" dirty="0" smtClean="0"/>
          </a:p>
          <a:p>
            <a:pPr algn="ctr"/>
            <a:r>
              <a:rPr lang="ru-RU" altLang="ru-RU" sz="2800" dirty="0"/>
              <a:t> </a:t>
            </a:r>
            <a:endParaRPr lang="ru-RU" altLang="ru-RU" sz="2800" dirty="0" smtClean="0"/>
          </a:p>
          <a:p>
            <a:pPr algn="ctr"/>
            <a:r>
              <a:rPr lang="ru-RU" altLang="ru-RU" sz="28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84661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449"/>
            <a:ext cx="8496944" cy="1041400"/>
          </a:xfrm>
        </p:spPr>
        <p:txBody>
          <a:bodyPr/>
          <a:lstStyle/>
          <a:p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Нормативно-правовые документы, определяющие деятельность учителя истории</a:t>
            </a: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5F9D4A-C5E7-416C-8E15-81357405D1CF}" type="slidenum">
              <a:rPr lang="ru-RU" altLang="ru-RU" sz="140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4437868"/>
            <a:ext cx="5072063" cy="1276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нового учебно-методического комплекса по отечественной истории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«ИСТОРИКО-КУЛЬТУРНЫЙ СТАНДАРТ»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75" y="2875825"/>
            <a:ext cx="5072063" cy="1471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607343" y="1190394"/>
            <a:ext cx="6715125" cy="15716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5807075"/>
            <a:ext cx="7200900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духовно-нравственного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и воспитания личности  гражданина России 2010 г.</a:t>
            </a:r>
          </a:p>
          <a:p>
            <a:pPr algn="ctr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48" y="1674825"/>
            <a:ext cx="48577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Федерации», 2013 г.</a:t>
            </a:r>
            <a:endParaRPr lang="ru-RU" sz="2000" dirty="0"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311" y="2786845"/>
            <a:ext cx="5000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489" name="Picture 2" descr="C:\Documents and Settings\1\Рабочий стол\zuz_1005991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0497"/>
            <a:ext cx="1584176" cy="25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43" y="3576638"/>
            <a:ext cx="20621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691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Урок как основная форма организации учебного занятия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32" y="434585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Урок</a:t>
            </a:r>
            <a:r>
              <a:rPr lang="ru-RU" sz="1600" i="1" dirty="0" smtClean="0"/>
              <a:t> – такая форма организации педагогического процесса, при которой педагог в течении установленного времени руководит коллективной познавательной деятельностью постоянной группы учащихся (классов) с учетом особенностей каждого из них, используя виды, средства, методы работы, создающие благоприятные условия для того чтобы все ученики овладевали основами  изучаемого предмета непосредственно в процессе обучения, а также для воспитания и развития познавательных способностей и духовных сил школьников.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(</a:t>
            </a:r>
            <a:r>
              <a:rPr lang="ru-RU" sz="1600" dirty="0" err="1" smtClean="0"/>
              <a:t>А.А.Вагин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3995"/>
            <a:ext cx="3744416" cy="2494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5" y="1268760"/>
            <a:ext cx="1309512" cy="13095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2867763"/>
            <a:ext cx="2840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урок?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65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899592" y="1266125"/>
            <a:ext cx="8065319" cy="51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chemeClr val="accent2"/>
                </a:solidFill>
              </a:rPr>
              <a:t>Современный урок</a:t>
            </a:r>
            <a:r>
              <a:rPr lang="ru-RU" altLang="ru-RU" sz="2800" b="1" i="1" dirty="0"/>
              <a:t> </a:t>
            </a:r>
            <a:r>
              <a:rPr lang="ru-RU" altLang="ru-RU" sz="2800" i="1" dirty="0"/>
              <a:t>– это урок, </a:t>
            </a:r>
          </a:p>
          <a:p>
            <a:pPr algn="ctr" eaLnBrk="1" hangingPunct="1"/>
            <a:r>
              <a:rPr lang="ru-RU" altLang="ru-RU" sz="2800" i="1" dirty="0"/>
              <a:t>на котором учитель умело </a:t>
            </a:r>
          </a:p>
          <a:p>
            <a:pPr algn="ctr" eaLnBrk="1" hangingPunct="1"/>
            <a:r>
              <a:rPr lang="ru-RU" altLang="ru-RU" sz="2800" i="1" dirty="0"/>
              <a:t>использует все возможности для развития </a:t>
            </a:r>
          </a:p>
          <a:p>
            <a:pPr algn="ctr" eaLnBrk="1" hangingPunct="1"/>
            <a:r>
              <a:rPr lang="ru-RU" altLang="ru-RU" sz="2800" i="1" dirty="0"/>
              <a:t>личности ученика, </a:t>
            </a:r>
          </a:p>
          <a:p>
            <a:pPr algn="ctr" eaLnBrk="1" hangingPunct="1"/>
            <a:r>
              <a:rPr lang="ru-RU" altLang="ru-RU" sz="2800" i="1" dirty="0"/>
              <a:t>ее активного умственного роста, </a:t>
            </a:r>
          </a:p>
          <a:p>
            <a:pPr algn="ctr" eaLnBrk="1" hangingPunct="1"/>
            <a:r>
              <a:rPr lang="ru-RU" altLang="ru-RU" sz="2800" i="1" dirty="0"/>
              <a:t>глубокого и осмысленного усвоения знаний, </a:t>
            </a:r>
          </a:p>
          <a:p>
            <a:pPr algn="ctr" eaLnBrk="1" hangingPunct="1"/>
            <a:r>
              <a:rPr lang="ru-RU" altLang="ru-RU" sz="2800" i="1" dirty="0"/>
              <a:t>для формирования ее нравственных основ.</a:t>
            </a:r>
            <a:r>
              <a:rPr lang="ru-RU" altLang="ru-RU" sz="2400" i="1" dirty="0"/>
              <a:t> </a:t>
            </a:r>
          </a:p>
          <a:p>
            <a:pPr algn="ctr" eaLnBrk="1" hangingPunct="1"/>
            <a:endParaRPr lang="ru-RU" altLang="ru-RU" sz="2400" i="1" dirty="0"/>
          </a:p>
          <a:p>
            <a:pPr algn="ctr" eaLnBrk="1" hangingPunct="1"/>
            <a:endParaRPr lang="ru-RU" altLang="ru-RU" i="1" dirty="0"/>
          </a:p>
          <a:p>
            <a:pPr algn="ctr" eaLnBrk="1" hangingPunct="1"/>
            <a:r>
              <a:rPr lang="ru-RU" altLang="ru-RU" sz="2000" i="1" dirty="0"/>
              <a:t>Ю.А. </a:t>
            </a:r>
            <a:r>
              <a:rPr lang="ru-RU" altLang="ru-RU" sz="2000" i="1" dirty="0" err="1" smtClean="0"/>
              <a:t>Конаржевский</a:t>
            </a:r>
            <a:r>
              <a:rPr lang="ru-RU" altLang="ru-RU" sz="2000" i="1" dirty="0" smtClean="0"/>
              <a:t>, </a:t>
            </a:r>
            <a:r>
              <a:rPr lang="ru-RU" altLang="ru-RU" sz="2000" i="1" dirty="0" err="1" smtClean="0"/>
              <a:t>д.п.н</a:t>
            </a:r>
            <a:r>
              <a:rPr lang="ru-RU" altLang="ru-RU" sz="2000" i="1" dirty="0" smtClean="0"/>
              <a:t>.</a:t>
            </a:r>
            <a:endParaRPr lang="ru-RU" altLang="ru-RU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12168" cy="229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6152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Тенденции развития современного урока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370147129"/>
              </p:ext>
            </p:extLst>
          </p:nvPr>
        </p:nvGraphicFramePr>
        <p:xfrm>
          <a:off x="899592" y="1340768"/>
          <a:ext cx="7416824" cy="512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700808"/>
            <a:ext cx="3273845" cy="830997"/>
          </a:xfrm>
          <a:prstGeom prst="rect">
            <a:avLst/>
          </a:prstGeo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в соответствии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требованиями ФГОС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9310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Требования к современному уроку в условиях ФГОС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196752"/>
            <a:ext cx="8208912" cy="5544616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Цели урока задаются с тенденцией передачи функций от учителя к ученику;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Систематическое обучение детей осуществлять рефлексивное действие;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Использование форм, методов, приемов обучения, повышающих степень активности учащихся в учебном процессе;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Технология диалога: обучении учащихся умению ставить вопросы;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Сочетание репродуктивной и проблемной форм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Формирование контрольно-оценочной деятельности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Систематическая работа по осмыслению учебного материала всеми учащимися;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Оценивается реальное продвижение каждого ученика, поощряются и поддерживаются минимальные успехи;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Специальное планирование коммуникативных задач урока;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479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Требования к современному уроку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57200" y="1197182"/>
            <a:ext cx="6768752" cy="3312368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Принятие и поощрение выражаемой учеником позиции, обучение корректным способам ее выражения;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Создание атмосферы сотрудничества, сотворчества, психологического комфорта на каждом   уроке;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Постоянное, глубокое личностное воздействие «учитель – ученик» через отношения, совместную деятельность на уроке.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59" y="3484587"/>
            <a:ext cx="2735281" cy="2534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4563778"/>
            <a:ext cx="3434743" cy="46148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herit"/>
                <a:cs typeface="Arial" panose="020B0604020202020204" pitchFamily="34" charset="0"/>
              </a:rPr>
              <a:t>Учитель -  ученик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0887" y="5011004"/>
            <a:ext cx="1012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Урок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307" y="5981450"/>
            <a:ext cx="621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 истины в совместной деятельности</a:t>
            </a:r>
            <a:endParaRPr lang="ru-RU" sz="2400" dirty="0">
              <a:ln w="0"/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03089" y="4850239"/>
            <a:ext cx="419661" cy="2307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03089" y="5714891"/>
            <a:ext cx="419661" cy="2307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42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9830"/>
            <a:ext cx="7283152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Роль учителя в подготовке и проведении современного урока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571103"/>
            <a:ext cx="7056784" cy="379717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должен спланировать свою деятельность и деятельность учащихся, четко сформулировать тему, цель, задачи урока;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организует проблемные и поисковые ситуации, активизирует деятельность учащихся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внимания урока - дети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уровня и возможностей учащихся, в котором учтены такие аспекты, как профиль класса, стремление учащихся, настроение детей;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умение демонстрировать методическое искусство учителя;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обратной связи;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должен способствовать формированию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 учащихся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ценностных ориентаций,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воспитание патриотизма, гражданственности и межнациональной толерантности. </a:t>
            </a:r>
          </a:p>
          <a:p>
            <a:endParaRPr lang="ru-RU" sz="1400" dirty="0"/>
          </a:p>
        </p:txBody>
      </p:sp>
      <p:pic>
        <p:nvPicPr>
          <p:cNvPr id="5" name="Picture 4" descr="Итоги аттестации педагогических и руководящих работников государственных и муниципальных образовательных учреждений Советского 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7344"/>
            <a:ext cx="1331640" cy="14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Васильченко Юлия - Образовательный центр &quot;Пл - Барахла.Нет в Краснода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3" y="5229200"/>
            <a:ext cx="1723154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413512"/>
            <a:ext cx="70567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Компетентный педагог -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специалист, овладевший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профессиональными знаниями и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умениями, способный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только проектировать свою деятельность,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управлять педагогическим процессом, чутко реагируя на любые изменения образовательного процесса.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648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1392</Words>
  <Application>Microsoft Office PowerPoint</Application>
  <PresentationFormat>Экран (4:3)</PresentationFormat>
  <Paragraphs>203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МКОУ «Шаласинская СОШ»   Современный урок истории в контексте требований ФГОС общего образования второго поколения.</vt:lpstr>
      <vt:lpstr>Афоризмы и мысли великих людей </vt:lpstr>
      <vt:lpstr>Нормативно-правовые документы, определяющие деятельность учителя истории</vt:lpstr>
      <vt:lpstr>Урок как основная форма организации учебного занятия</vt:lpstr>
      <vt:lpstr>Слайд 5</vt:lpstr>
      <vt:lpstr>Тенденции развития современного урока</vt:lpstr>
      <vt:lpstr>Требования к современному уроку в условиях ФГОС</vt:lpstr>
      <vt:lpstr>Требования к современному уроку</vt:lpstr>
      <vt:lpstr>Роль учителя в подготовке и проведении современного урока</vt:lpstr>
      <vt:lpstr>Обучающийся на современном уроке Ученик – субъект учебной деятельности</vt:lpstr>
      <vt:lpstr>Направленность урока на результаты</vt:lpstr>
      <vt:lpstr>Предметные результаты  История России. Всеобщая история:</vt:lpstr>
      <vt:lpstr>Предметные результаты  История России. Всеобщая история:</vt:lpstr>
      <vt:lpstr>Информационный блок урока</vt:lpstr>
      <vt:lpstr>Деятельность учащихся</vt:lpstr>
      <vt:lpstr>Оценочный блок: оценка результатов деятельности </vt:lpstr>
      <vt:lpstr>Рефлексия</vt:lpstr>
      <vt:lpstr>Рефлексия</vt:lpstr>
      <vt:lpstr>Информационно-коммуникационные технологии в обучении</vt:lpstr>
      <vt:lpstr>Слайд 20</vt:lpstr>
      <vt:lpstr> Использование информационных технологий.</vt:lpstr>
      <vt:lpstr>Формы интерактивных занятий:</vt:lpstr>
      <vt:lpstr>Технологическая карта урока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Александра I в 1801-1812 гг.</dc:title>
  <dc:creator>Нусс</dc:creator>
  <cp:lastModifiedBy>Yanni</cp:lastModifiedBy>
  <cp:revision>165</cp:revision>
  <dcterms:created xsi:type="dcterms:W3CDTF">2007-11-30T17:12:37Z</dcterms:created>
  <dcterms:modified xsi:type="dcterms:W3CDTF">2018-08-28T19:13:27Z</dcterms:modified>
</cp:coreProperties>
</file>